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94" r:id="rId3"/>
    <p:sldId id="293" r:id="rId4"/>
    <p:sldId id="259" r:id="rId5"/>
    <p:sldId id="288" r:id="rId6"/>
    <p:sldId id="302" r:id="rId7"/>
    <p:sldId id="303" r:id="rId8"/>
    <p:sldId id="260" r:id="rId9"/>
    <p:sldId id="258" r:id="rId10"/>
    <p:sldId id="261" r:id="rId11"/>
    <p:sldId id="272" r:id="rId12"/>
    <p:sldId id="306" r:id="rId13"/>
    <p:sldId id="295" r:id="rId14"/>
    <p:sldId id="273" r:id="rId15"/>
    <p:sldId id="278" r:id="rId16"/>
    <p:sldId id="283" r:id="rId17"/>
    <p:sldId id="286" r:id="rId18"/>
    <p:sldId id="287" r:id="rId19"/>
    <p:sldId id="274" r:id="rId20"/>
    <p:sldId id="275" r:id="rId21"/>
    <p:sldId id="289" r:id="rId22"/>
    <p:sldId id="307" r:id="rId23"/>
    <p:sldId id="262" r:id="rId24"/>
    <p:sldId id="290" r:id="rId25"/>
    <p:sldId id="296" r:id="rId26"/>
    <p:sldId id="291" r:id="rId27"/>
    <p:sldId id="264" r:id="rId28"/>
    <p:sldId id="265" r:id="rId29"/>
    <p:sldId id="292" r:id="rId30"/>
    <p:sldId id="266" r:id="rId31"/>
    <p:sldId id="267" r:id="rId32"/>
    <p:sldId id="298" r:id="rId33"/>
    <p:sldId id="268" r:id="rId34"/>
    <p:sldId id="269" r:id="rId35"/>
    <p:sldId id="300" r:id="rId36"/>
    <p:sldId id="270" r:id="rId37"/>
    <p:sldId id="271" r:id="rId38"/>
    <p:sldId id="301" r:id="rId39"/>
    <p:sldId id="299" r:id="rId40"/>
    <p:sldId id="304" r:id="rId41"/>
    <p:sldId id="305" r:id="rId42"/>
    <p:sldId id="276" r:id="rId43"/>
    <p:sldId id="277"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2418"/>
    <a:srgbClr val="8FFF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ゲスト ユーザー" userId="S::urn:spo:anon#0cf848c12f4b339dffdb7217733e7deea5b07d716800bec9d2a6b4ec4abbe654::" providerId="AD" clId="Web-{04E7C836-2342-3E36-31DD-37F37BFBC6EE}"/>
    <pc:docChg chg="addSld delSld modSld">
      <pc:chgData name="ゲスト ユーザー" userId="S::urn:spo:anon#0cf848c12f4b339dffdb7217733e7deea5b07d716800bec9d2a6b4ec4abbe654::" providerId="AD" clId="Web-{04E7C836-2342-3E36-31DD-37F37BFBC6EE}" dt="2021-11-23T08:05:53.504" v="286" actId="14100"/>
      <pc:docMkLst>
        <pc:docMk/>
      </pc:docMkLst>
      <pc:sldChg chg="modSp">
        <pc:chgData name="ゲスト ユーザー" userId="S::urn:spo:anon#0cf848c12f4b339dffdb7217733e7deea5b07d716800bec9d2a6b4ec4abbe654::" providerId="AD" clId="Web-{04E7C836-2342-3E36-31DD-37F37BFBC6EE}" dt="2021-11-23T08:05:53.504" v="286" actId="14100"/>
        <pc:sldMkLst>
          <pc:docMk/>
          <pc:sldMk cId="3779361899" sldId="273"/>
        </pc:sldMkLst>
        <pc:spChg chg="mod">
          <ac:chgData name="ゲスト ユーザー" userId="S::urn:spo:anon#0cf848c12f4b339dffdb7217733e7deea5b07d716800bec9d2a6b4ec4abbe654::" providerId="AD" clId="Web-{04E7C836-2342-3E36-31DD-37F37BFBC6EE}" dt="2021-11-23T08:05:53.504" v="286" actId="14100"/>
          <ac:spMkLst>
            <pc:docMk/>
            <pc:sldMk cId="3779361899" sldId="273"/>
            <ac:spMk id="7" creationId="{68013414-2827-42F9-8324-C5F034C8B409}"/>
          </ac:spMkLst>
        </pc:spChg>
      </pc:sldChg>
      <pc:sldChg chg="del">
        <pc:chgData name="ゲスト ユーザー" userId="S::urn:spo:anon#0cf848c12f4b339dffdb7217733e7deea5b07d716800bec9d2a6b4ec4abbe654::" providerId="AD" clId="Web-{04E7C836-2342-3E36-31DD-37F37BFBC6EE}" dt="2021-11-23T08:01:54.844" v="254"/>
        <pc:sldMkLst>
          <pc:docMk/>
          <pc:sldMk cId="3453015158" sldId="279"/>
        </pc:sldMkLst>
      </pc:sldChg>
      <pc:sldChg chg="del">
        <pc:chgData name="ゲスト ユーザー" userId="S::urn:spo:anon#0cf848c12f4b339dffdb7217733e7deea5b07d716800bec9d2a6b4ec4abbe654::" providerId="AD" clId="Web-{04E7C836-2342-3E36-31DD-37F37BFBC6EE}" dt="2021-11-23T08:01:56.813" v="255"/>
        <pc:sldMkLst>
          <pc:docMk/>
          <pc:sldMk cId="1473940252" sldId="280"/>
        </pc:sldMkLst>
      </pc:sldChg>
      <pc:sldChg chg="addSp delSp modSp">
        <pc:chgData name="ゲスト ユーザー" userId="S::urn:spo:anon#0cf848c12f4b339dffdb7217733e7deea5b07d716800bec9d2a6b4ec4abbe654::" providerId="AD" clId="Web-{04E7C836-2342-3E36-31DD-37F37BFBC6EE}" dt="2021-11-23T07:55:35.379" v="150" actId="1076"/>
        <pc:sldMkLst>
          <pc:docMk/>
          <pc:sldMk cId="1783778613" sldId="283"/>
        </pc:sldMkLst>
        <pc:spChg chg="add mod">
          <ac:chgData name="ゲスト ユーザー" userId="S::urn:spo:anon#0cf848c12f4b339dffdb7217733e7deea5b07d716800bec9d2a6b4ec4abbe654::" providerId="AD" clId="Web-{04E7C836-2342-3E36-31DD-37F37BFBC6EE}" dt="2021-11-23T07:55:35.379" v="150" actId="1076"/>
          <ac:spMkLst>
            <pc:docMk/>
            <pc:sldMk cId="1783778613" sldId="283"/>
            <ac:spMk id="3" creationId="{D96767D1-FE11-49C5-BA5B-2A98326F9450}"/>
          </ac:spMkLst>
        </pc:spChg>
        <pc:spChg chg="mod">
          <ac:chgData name="ゲスト ユーザー" userId="S::urn:spo:anon#0cf848c12f4b339dffdb7217733e7deea5b07d716800bec9d2a6b4ec4abbe654::" providerId="AD" clId="Web-{04E7C836-2342-3E36-31DD-37F37BFBC6EE}" dt="2021-11-23T07:52:36.142" v="91" actId="1076"/>
          <ac:spMkLst>
            <pc:docMk/>
            <pc:sldMk cId="1783778613" sldId="283"/>
            <ac:spMk id="6" creationId="{980135BE-FF0A-43A5-905A-7C8F528412C4}"/>
          </ac:spMkLst>
        </pc:spChg>
        <pc:spChg chg="del mod">
          <ac:chgData name="ゲスト ユーザー" userId="S::urn:spo:anon#0cf848c12f4b339dffdb7217733e7deea5b07d716800bec9d2a6b4ec4abbe654::" providerId="AD" clId="Web-{04E7C836-2342-3E36-31DD-37F37BFBC6EE}" dt="2021-11-23T07:51:33.235" v="80"/>
          <ac:spMkLst>
            <pc:docMk/>
            <pc:sldMk cId="1783778613" sldId="283"/>
            <ac:spMk id="15" creationId="{B5DDD0A4-E1A1-49D4-AAAD-85C0B62DBE2C}"/>
          </ac:spMkLst>
        </pc:spChg>
        <pc:spChg chg="mod">
          <ac:chgData name="ゲスト ユーザー" userId="S::urn:spo:anon#0cf848c12f4b339dffdb7217733e7deea5b07d716800bec9d2a6b4ec4abbe654::" providerId="AD" clId="Web-{04E7C836-2342-3E36-31DD-37F37BFBC6EE}" dt="2021-11-23T07:52:36.236" v="97" actId="1076"/>
          <ac:spMkLst>
            <pc:docMk/>
            <pc:sldMk cId="1783778613" sldId="283"/>
            <ac:spMk id="17" creationId="{52B4F9D6-ECAA-403B-92D6-4BF854DEB744}"/>
          </ac:spMkLst>
        </pc:spChg>
        <pc:spChg chg="del mod">
          <ac:chgData name="ゲスト ユーザー" userId="S::urn:spo:anon#0cf848c12f4b339dffdb7217733e7deea5b07d716800bec9d2a6b4ec4abbe654::" providerId="AD" clId="Web-{04E7C836-2342-3E36-31DD-37F37BFBC6EE}" dt="2021-11-23T07:51:34.938" v="81"/>
          <ac:spMkLst>
            <pc:docMk/>
            <pc:sldMk cId="1783778613" sldId="283"/>
            <ac:spMk id="18" creationId="{C4549AB2-30B6-4E63-BBDB-C9DC84BC91A1}"/>
          </ac:spMkLst>
        </pc:spChg>
        <pc:spChg chg="add mod">
          <ac:chgData name="ゲスト ユーザー" userId="S::urn:spo:anon#0cf848c12f4b339dffdb7217733e7deea5b07d716800bec9d2a6b4ec4abbe654::" providerId="AD" clId="Web-{04E7C836-2342-3E36-31DD-37F37BFBC6EE}" dt="2021-11-23T07:54:35.113" v="134" actId="1076"/>
          <ac:spMkLst>
            <pc:docMk/>
            <pc:sldMk cId="1783778613" sldId="283"/>
            <ac:spMk id="19" creationId="{B9292E9C-FECC-4BD1-880A-AC34AFE7908E}"/>
          </ac:spMkLst>
        </pc:spChg>
        <pc:spChg chg="add mod">
          <ac:chgData name="ゲスト ユーザー" userId="S::urn:spo:anon#0cf848c12f4b339dffdb7217733e7deea5b07d716800bec9d2a6b4ec4abbe654::" providerId="AD" clId="Web-{04E7C836-2342-3E36-31DD-37F37BFBC6EE}" dt="2021-11-23T07:54:54.035" v="141" actId="20577"/>
          <ac:spMkLst>
            <pc:docMk/>
            <pc:sldMk cId="1783778613" sldId="283"/>
            <ac:spMk id="20" creationId="{050DF605-0344-4F48-A4E2-A167E1F35784}"/>
          </ac:spMkLst>
        </pc:spChg>
        <pc:spChg chg="del mod">
          <ac:chgData name="ゲスト ユーザー" userId="S::urn:spo:anon#0cf848c12f4b339dffdb7217733e7deea5b07d716800bec9d2a6b4ec4abbe654::" providerId="AD" clId="Web-{04E7C836-2342-3E36-31DD-37F37BFBC6EE}" dt="2021-11-23T07:51:28.094" v="78"/>
          <ac:spMkLst>
            <pc:docMk/>
            <pc:sldMk cId="1783778613" sldId="283"/>
            <ac:spMk id="21" creationId="{E4DE165A-14D2-4B8C-90A4-B54CE8714938}"/>
          </ac:spMkLst>
        </pc:spChg>
        <pc:spChg chg="del mod">
          <ac:chgData name="ゲスト ユーザー" userId="S::urn:spo:anon#0cf848c12f4b339dffdb7217733e7deea5b07d716800bec9d2a6b4ec4abbe654::" providerId="AD" clId="Web-{04E7C836-2342-3E36-31DD-37F37BFBC6EE}" dt="2021-11-23T07:51:31.156" v="79"/>
          <ac:spMkLst>
            <pc:docMk/>
            <pc:sldMk cId="1783778613" sldId="283"/>
            <ac:spMk id="22" creationId="{B5B9B91D-0D14-4F89-BDC3-817F683671DD}"/>
          </ac:spMkLst>
        </pc:spChg>
        <pc:spChg chg="add mod">
          <ac:chgData name="ゲスト ユーザー" userId="S::urn:spo:anon#0cf848c12f4b339dffdb7217733e7deea5b07d716800bec9d2a6b4ec4abbe654::" providerId="AD" clId="Web-{04E7C836-2342-3E36-31DD-37F37BFBC6EE}" dt="2021-11-23T07:54:58.019" v="143" actId="20577"/>
          <ac:spMkLst>
            <pc:docMk/>
            <pc:sldMk cId="1783778613" sldId="283"/>
            <ac:spMk id="23" creationId="{894A01CC-9825-4BD2-9511-AB83F139341C}"/>
          </ac:spMkLst>
        </pc:spChg>
        <pc:spChg chg="mod">
          <ac:chgData name="ゲスト ユーザー" userId="S::urn:spo:anon#0cf848c12f4b339dffdb7217733e7deea5b07d716800bec9d2a6b4ec4abbe654::" providerId="AD" clId="Web-{04E7C836-2342-3E36-31DD-37F37BFBC6EE}" dt="2021-11-23T07:52:36.126" v="90" actId="1076"/>
          <ac:spMkLst>
            <pc:docMk/>
            <pc:sldMk cId="1783778613" sldId="283"/>
            <ac:spMk id="24" creationId="{4345AD4F-18DC-4B07-9603-A896C2D5619F}"/>
          </ac:spMkLst>
        </pc:spChg>
        <pc:picChg chg="mod">
          <ac:chgData name="ゲスト ユーザー" userId="S::urn:spo:anon#0cf848c12f4b339dffdb7217733e7deea5b07d716800bec9d2a6b4ec4abbe654::" providerId="AD" clId="Web-{04E7C836-2342-3E36-31DD-37F37BFBC6EE}" dt="2021-11-23T07:52:36.158" v="92" actId="1076"/>
          <ac:picMkLst>
            <pc:docMk/>
            <pc:sldMk cId="1783778613" sldId="283"/>
            <ac:picMk id="8" creationId="{6F2000A1-26C8-4E1A-9ECE-191C0B073828}"/>
          </ac:picMkLst>
        </pc:picChg>
        <pc:picChg chg="mod">
          <ac:chgData name="ゲスト ユーザー" userId="S::urn:spo:anon#0cf848c12f4b339dffdb7217733e7deea5b07d716800bec9d2a6b4ec4abbe654::" providerId="AD" clId="Web-{04E7C836-2342-3E36-31DD-37F37BFBC6EE}" dt="2021-11-23T07:52:36.173" v="93" actId="1076"/>
          <ac:picMkLst>
            <pc:docMk/>
            <pc:sldMk cId="1783778613" sldId="283"/>
            <ac:picMk id="11" creationId="{1514804A-D481-42FA-8428-3DBC40360F04}"/>
          </ac:picMkLst>
        </pc:picChg>
        <pc:picChg chg="mod">
          <ac:chgData name="ゲスト ユーザー" userId="S::urn:spo:anon#0cf848c12f4b339dffdb7217733e7deea5b07d716800bec9d2a6b4ec4abbe654::" providerId="AD" clId="Web-{04E7C836-2342-3E36-31DD-37F37BFBC6EE}" dt="2021-11-23T07:52:36.189" v="94" actId="1076"/>
          <ac:picMkLst>
            <pc:docMk/>
            <pc:sldMk cId="1783778613" sldId="283"/>
            <ac:picMk id="13" creationId="{9FD96123-2D5E-4B2E-A51D-B73A84823EFE}"/>
          </ac:picMkLst>
        </pc:picChg>
        <pc:picChg chg="mod">
          <ac:chgData name="ゲスト ユーザー" userId="S::urn:spo:anon#0cf848c12f4b339dffdb7217733e7deea5b07d716800bec9d2a6b4ec4abbe654::" providerId="AD" clId="Web-{04E7C836-2342-3E36-31DD-37F37BFBC6EE}" dt="2021-11-23T07:52:36.220" v="95" actId="1076"/>
          <ac:picMkLst>
            <pc:docMk/>
            <pc:sldMk cId="1783778613" sldId="283"/>
            <ac:picMk id="14" creationId="{1FBFA146-05E0-4A2E-87B7-2E98D6B6673E}"/>
          </ac:picMkLst>
        </pc:picChg>
        <pc:picChg chg="mod">
          <ac:chgData name="ゲスト ユーザー" userId="S::urn:spo:anon#0cf848c12f4b339dffdb7217733e7deea5b07d716800bec9d2a6b4ec4abbe654::" providerId="AD" clId="Web-{04E7C836-2342-3E36-31DD-37F37BFBC6EE}" dt="2021-11-23T07:52:36.220" v="96" actId="1076"/>
          <ac:picMkLst>
            <pc:docMk/>
            <pc:sldMk cId="1783778613" sldId="283"/>
            <ac:picMk id="16" creationId="{B4628C9A-827E-45C0-9CFF-901357D2B367}"/>
          </ac:picMkLst>
        </pc:picChg>
      </pc:sldChg>
      <pc:sldChg chg="del">
        <pc:chgData name="ゲスト ユーザー" userId="S::urn:spo:anon#0cf848c12f4b339dffdb7217733e7deea5b07d716800bec9d2a6b4ec4abbe654::" providerId="AD" clId="Web-{04E7C836-2342-3E36-31DD-37F37BFBC6EE}" dt="2021-11-23T08:01:50.922" v="252"/>
        <pc:sldMkLst>
          <pc:docMk/>
          <pc:sldMk cId="3069565005" sldId="284"/>
        </pc:sldMkLst>
      </pc:sldChg>
      <pc:sldChg chg="del">
        <pc:chgData name="ゲスト ユーザー" userId="S::urn:spo:anon#0cf848c12f4b339dffdb7217733e7deea5b07d716800bec9d2a6b4ec4abbe654::" providerId="AD" clId="Web-{04E7C836-2342-3E36-31DD-37F37BFBC6EE}" dt="2021-11-23T08:01:52.860" v="253"/>
        <pc:sldMkLst>
          <pc:docMk/>
          <pc:sldMk cId="36091038" sldId="285"/>
        </pc:sldMkLst>
      </pc:sldChg>
      <pc:sldChg chg="addSp delSp modSp add replId">
        <pc:chgData name="ゲスト ユーザー" userId="S::urn:spo:anon#0cf848c12f4b339dffdb7217733e7deea5b07d716800bec9d2a6b4ec4abbe654::" providerId="AD" clId="Web-{04E7C836-2342-3E36-31DD-37F37BFBC6EE}" dt="2021-11-23T08:00:22.134" v="192" actId="20577"/>
        <pc:sldMkLst>
          <pc:docMk/>
          <pc:sldMk cId="2311739099" sldId="286"/>
        </pc:sldMkLst>
        <pc:spChg chg="mod">
          <ac:chgData name="ゲスト ユーザー" userId="S::urn:spo:anon#0cf848c12f4b339dffdb7217733e7deea5b07d716800bec9d2a6b4ec4abbe654::" providerId="AD" clId="Web-{04E7C836-2342-3E36-31DD-37F37BFBC6EE}" dt="2021-11-23T08:00:22.134" v="192" actId="20577"/>
          <ac:spMkLst>
            <pc:docMk/>
            <pc:sldMk cId="2311739099" sldId="286"/>
            <ac:spMk id="3" creationId="{D96767D1-FE11-49C5-BA5B-2A98326F9450}"/>
          </ac:spMkLst>
        </pc:spChg>
        <pc:spChg chg="add del mod">
          <ac:chgData name="ゲスト ユーザー" userId="S::urn:spo:anon#0cf848c12f4b339dffdb7217733e7deea5b07d716800bec9d2a6b4ec4abbe654::" providerId="AD" clId="Web-{04E7C836-2342-3E36-31DD-37F37BFBC6EE}" dt="2021-11-23T07:56:55.255" v="156"/>
          <ac:spMkLst>
            <pc:docMk/>
            <pc:sldMk cId="2311739099" sldId="286"/>
            <ac:spMk id="7" creationId="{0BF09175-C2DD-48DD-B1AE-67381649E7BD}"/>
          </ac:spMkLst>
        </pc:spChg>
        <pc:spChg chg="mod">
          <ac:chgData name="ゲスト ユーザー" userId="S::urn:spo:anon#0cf848c12f4b339dffdb7217733e7deea5b07d716800bec9d2a6b4ec4abbe654::" providerId="AD" clId="Web-{04E7C836-2342-3E36-31DD-37F37BFBC6EE}" dt="2021-11-23T07:57:43.287" v="162" actId="1076"/>
          <ac:spMkLst>
            <pc:docMk/>
            <pc:sldMk cId="2311739099" sldId="286"/>
            <ac:spMk id="17" creationId="{52B4F9D6-ECAA-403B-92D6-4BF854DEB744}"/>
          </ac:spMkLst>
        </pc:spChg>
        <pc:spChg chg="add mod ord">
          <ac:chgData name="ゲスト ユーザー" userId="S::urn:spo:anon#0cf848c12f4b339dffdb7217733e7deea5b07d716800bec9d2a6b4ec4abbe654::" providerId="AD" clId="Web-{04E7C836-2342-3E36-31DD-37F37BFBC6EE}" dt="2021-11-23T07:57:22.271" v="160"/>
          <ac:spMkLst>
            <pc:docMk/>
            <pc:sldMk cId="2311739099" sldId="286"/>
            <ac:spMk id="18" creationId="{36261D75-8417-41B7-8820-9B7026D19214}"/>
          </ac:spMkLst>
        </pc:spChg>
      </pc:sldChg>
      <pc:sldChg chg="modSp add replId">
        <pc:chgData name="ゲスト ユーザー" userId="S::urn:spo:anon#0cf848c12f4b339dffdb7217733e7deea5b07d716800bec9d2a6b4ec4abbe654::" providerId="AD" clId="Web-{04E7C836-2342-3E36-31DD-37F37BFBC6EE}" dt="2021-11-23T08:01:47.235" v="251" actId="20577"/>
        <pc:sldMkLst>
          <pc:docMk/>
          <pc:sldMk cId="1085187755" sldId="287"/>
        </pc:sldMkLst>
        <pc:spChg chg="mod">
          <ac:chgData name="ゲスト ユーザー" userId="S::urn:spo:anon#0cf848c12f4b339dffdb7217733e7deea5b07d716800bec9d2a6b4ec4abbe654::" providerId="AD" clId="Web-{04E7C836-2342-3E36-31DD-37F37BFBC6EE}" dt="2021-11-23T08:01:47.235" v="251" actId="20577"/>
          <ac:spMkLst>
            <pc:docMk/>
            <pc:sldMk cId="1085187755" sldId="287"/>
            <ac:spMk id="3" creationId="{D96767D1-FE11-49C5-BA5B-2A98326F9450}"/>
          </ac:spMkLst>
        </pc:spChg>
        <pc:spChg chg="mod">
          <ac:chgData name="ゲスト ユーザー" userId="S::urn:spo:anon#0cf848c12f4b339dffdb7217733e7deea5b07d716800bec9d2a6b4ec4abbe654::" providerId="AD" clId="Web-{04E7C836-2342-3E36-31DD-37F37BFBC6EE}" dt="2021-11-23T08:00:40.618" v="194" actId="1076"/>
          <ac:spMkLst>
            <pc:docMk/>
            <pc:sldMk cId="1085187755" sldId="287"/>
            <ac:spMk id="17" creationId="{52B4F9D6-ECAA-403B-92D6-4BF854DEB744}"/>
          </ac:spMkLst>
        </pc:spChg>
      </pc:sldChg>
    </pc:docChg>
  </pc:docChgLst>
  <pc:docChgLst>
    <pc:chgData name="ゲスト ユーザー" userId="S::urn:spo:anon#0cf848c12f4b339dffdb7217733e7deea5b07d716800bec9d2a6b4ec4abbe654::" providerId="AD" clId="Web-{B441EF8A-086A-7851-3E3D-E93BC6295412}"/>
    <pc:docChg chg="modSld">
      <pc:chgData name="ゲスト ユーザー" userId="S::urn:spo:anon#0cf848c12f4b339dffdb7217733e7deea5b07d716800bec9d2a6b4ec4abbe654::" providerId="AD" clId="Web-{B441EF8A-086A-7851-3E3D-E93BC6295412}" dt="2021-11-21T10:40:23.448" v="299" actId="20577"/>
      <pc:docMkLst>
        <pc:docMk/>
      </pc:docMkLst>
      <pc:sldChg chg="addSp modSp">
        <pc:chgData name="ゲスト ユーザー" userId="S::urn:spo:anon#0cf848c12f4b339dffdb7217733e7deea5b07d716800bec9d2a6b4ec4abbe654::" providerId="AD" clId="Web-{B441EF8A-086A-7851-3E3D-E93BC6295412}" dt="2021-11-21T10:22:24.628" v="131" actId="1076"/>
        <pc:sldMkLst>
          <pc:docMk/>
          <pc:sldMk cId="2454255275" sldId="258"/>
        </pc:sldMkLst>
        <pc:spChg chg="add mod">
          <ac:chgData name="ゲスト ユーザー" userId="S::urn:spo:anon#0cf848c12f4b339dffdb7217733e7deea5b07d716800bec9d2a6b4ec4abbe654::" providerId="AD" clId="Web-{B441EF8A-086A-7851-3E3D-E93BC6295412}" dt="2021-11-21T10:19:38.153" v="63" actId="20577"/>
          <ac:spMkLst>
            <pc:docMk/>
            <pc:sldMk cId="2454255275" sldId="258"/>
            <ac:spMk id="6" creationId="{59FBEA29-C7A8-4774-B62A-4A79C45C3CBB}"/>
          </ac:spMkLst>
        </pc:spChg>
        <pc:spChg chg="mod">
          <ac:chgData name="ゲスト ユーザー" userId="S::urn:spo:anon#0cf848c12f4b339dffdb7217733e7deea5b07d716800bec9d2a6b4ec4abbe654::" providerId="AD" clId="Web-{B441EF8A-086A-7851-3E3D-E93BC6295412}" dt="2021-11-21T10:22:03.971" v="130" actId="20577"/>
          <ac:spMkLst>
            <pc:docMk/>
            <pc:sldMk cId="2454255275" sldId="258"/>
            <ac:spMk id="9" creationId="{37DBAE2D-1E42-4709-B10A-C522B6C04FD8}"/>
          </ac:spMkLst>
        </pc:spChg>
        <pc:spChg chg="mod">
          <ac:chgData name="ゲスト ユーザー" userId="S::urn:spo:anon#0cf848c12f4b339dffdb7217733e7deea5b07d716800bec9d2a6b4ec4abbe654::" providerId="AD" clId="Web-{B441EF8A-086A-7851-3E3D-E93BC6295412}" dt="2021-11-21T10:22:24.628" v="131" actId="1076"/>
          <ac:spMkLst>
            <pc:docMk/>
            <pc:sldMk cId="2454255275" sldId="258"/>
            <ac:spMk id="11" creationId="{842F7700-FE50-47A8-B7BB-4C5AA03CCB0C}"/>
          </ac:spMkLst>
        </pc:spChg>
      </pc:sldChg>
      <pc:sldChg chg="addSp delSp modSp">
        <pc:chgData name="ゲスト ユーザー" userId="S::urn:spo:anon#0cf848c12f4b339dffdb7217733e7deea5b07d716800bec9d2a6b4ec4abbe654::" providerId="AD" clId="Web-{B441EF8A-086A-7851-3E3D-E93BC6295412}" dt="2021-11-21T10:40:23.448" v="299" actId="20577"/>
        <pc:sldMkLst>
          <pc:docMk/>
          <pc:sldMk cId="2122139033" sldId="261"/>
        </pc:sldMkLst>
        <pc:spChg chg="add mod">
          <ac:chgData name="ゲスト ユーザー" userId="S::urn:spo:anon#0cf848c12f4b339dffdb7217733e7deea5b07d716800bec9d2a6b4ec4abbe654::" providerId="AD" clId="Web-{B441EF8A-086A-7851-3E3D-E93BC6295412}" dt="2021-11-21T10:18:40.808" v="53" actId="1076"/>
          <ac:spMkLst>
            <pc:docMk/>
            <pc:sldMk cId="2122139033" sldId="261"/>
            <ac:spMk id="3" creationId="{2514FC58-12EC-443E-85EC-298160A4C1A4}"/>
          </ac:spMkLst>
        </pc:spChg>
        <pc:spChg chg="del">
          <ac:chgData name="ゲスト ユーザー" userId="S::urn:spo:anon#0cf848c12f4b339dffdb7217733e7deea5b07d716800bec9d2a6b4ec4abbe654::" providerId="AD" clId="Web-{B441EF8A-086A-7851-3E3D-E93BC6295412}" dt="2021-11-21T10:07:16.492" v="2"/>
          <ac:spMkLst>
            <pc:docMk/>
            <pc:sldMk cId="2122139033" sldId="261"/>
            <ac:spMk id="6" creationId="{72289296-F331-43FB-9071-FF88C72F75F9}"/>
          </ac:spMkLst>
        </pc:spChg>
        <pc:spChg chg="add del mod">
          <ac:chgData name="ゲスト ユーザー" userId="S::urn:spo:anon#0cf848c12f4b339dffdb7217733e7deea5b07d716800bec9d2a6b4ec4abbe654::" providerId="AD" clId="Web-{B441EF8A-086A-7851-3E3D-E93BC6295412}" dt="2021-11-21T10:18:38.652" v="52"/>
          <ac:spMkLst>
            <pc:docMk/>
            <pc:sldMk cId="2122139033" sldId="261"/>
            <ac:spMk id="7" creationId="{B666C376-0C6A-4615-9333-E57C24B867EE}"/>
          </ac:spMkLst>
        </pc:spChg>
        <pc:spChg chg="add mod">
          <ac:chgData name="ゲスト ユーザー" userId="S::urn:spo:anon#0cf848c12f4b339dffdb7217733e7deea5b07d716800bec9d2a6b4ec4abbe654::" providerId="AD" clId="Web-{B441EF8A-086A-7851-3E3D-E93BC6295412}" dt="2021-11-21T10:40:23.448" v="299" actId="20577"/>
          <ac:spMkLst>
            <pc:docMk/>
            <pc:sldMk cId="2122139033" sldId="261"/>
            <ac:spMk id="8" creationId="{1D425B60-0EDB-486F-85BF-E1A26006B344}"/>
          </ac:spMkLst>
        </pc:spChg>
        <pc:spChg chg="add mod">
          <ac:chgData name="ゲスト ユーザー" userId="S::urn:spo:anon#0cf848c12f4b339dffdb7217733e7deea5b07d716800bec9d2a6b4ec4abbe654::" providerId="AD" clId="Web-{B441EF8A-086A-7851-3E3D-E93BC6295412}" dt="2021-11-21T10:28:36.902" v="297" actId="20577"/>
          <ac:spMkLst>
            <pc:docMk/>
            <pc:sldMk cId="2122139033" sldId="261"/>
            <ac:spMk id="9" creationId="{16309019-86D3-493C-B5D3-10315B5E19EA}"/>
          </ac:spMkLst>
        </pc:spChg>
      </pc:sldChg>
    </pc:docChg>
  </pc:docChgLst>
  <pc:docChgLst>
    <pc:chgData name="ゲスト ユーザー" userId="S::urn:spo:anon#0cf848c12f4b339dffdb7217733e7deea5b07d716800bec9d2a6b4ec4abbe654::" providerId="AD" clId="Web-{B3FB7F4B-D148-34D7-D982-1814CF20F11E}"/>
    <pc:docChg chg="modSld">
      <pc:chgData name="ゲスト ユーザー" userId="S::urn:spo:anon#0cf848c12f4b339dffdb7217733e7deea5b07d716800bec9d2a6b4ec4abbe654::" providerId="AD" clId="Web-{B3FB7F4B-D148-34D7-D982-1814CF20F11E}" dt="2021-11-30T14:38:29.359" v="114" actId="1076"/>
      <pc:docMkLst>
        <pc:docMk/>
      </pc:docMkLst>
      <pc:sldChg chg="addSp delSp modSp">
        <pc:chgData name="ゲスト ユーザー" userId="S::urn:spo:anon#0cf848c12f4b339dffdb7217733e7deea5b07d716800bec9d2a6b4ec4abbe654::" providerId="AD" clId="Web-{B3FB7F4B-D148-34D7-D982-1814CF20F11E}" dt="2021-11-30T14:38:29.359" v="114" actId="1076"/>
        <pc:sldMkLst>
          <pc:docMk/>
          <pc:sldMk cId="3779361899" sldId="273"/>
        </pc:sldMkLst>
        <pc:spChg chg="mod">
          <ac:chgData name="ゲスト ユーザー" userId="S::urn:spo:anon#0cf848c12f4b339dffdb7217733e7deea5b07d716800bec9d2a6b4ec4abbe654::" providerId="AD" clId="Web-{B3FB7F4B-D148-34D7-D982-1814CF20F11E}" dt="2021-11-30T14:29:38.238" v="6" actId="14100"/>
          <ac:spMkLst>
            <pc:docMk/>
            <pc:sldMk cId="3779361899" sldId="273"/>
            <ac:spMk id="3" creationId="{9011A8E5-ADE9-4814-87B4-C518A48E92E8}"/>
          </ac:spMkLst>
        </pc:spChg>
        <pc:spChg chg="add del mod">
          <ac:chgData name="ゲスト ユーザー" userId="S::urn:spo:anon#0cf848c12f4b339dffdb7217733e7deea5b07d716800bec9d2a6b4ec4abbe654::" providerId="AD" clId="Web-{B3FB7F4B-D148-34D7-D982-1814CF20F11E}" dt="2021-11-30T14:38:22.062" v="112"/>
          <ac:spMkLst>
            <pc:docMk/>
            <pc:sldMk cId="3779361899" sldId="273"/>
            <ac:spMk id="6" creationId="{8E43C7D1-B921-4264-A0E7-8945528A6AA2}"/>
          </ac:spMkLst>
        </pc:spChg>
        <pc:spChg chg="add mod">
          <ac:chgData name="ゲスト ユーザー" userId="S::urn:spo:anon#0cf848c12f4b339dffdb7217733e7deea5b07d716800bec9d2a6b4ec4abbe654::" providerId="AD" clId="Web-{B3FB7F4B-D148-34D7-D982-1814CF20F11E}" dt="2021-11-30T14:38:26.187" v="113" actId="1076"/>
          <ac:spMkLst>
            <pc:docMk/>
            <pc:sldMk cId="3779361899" sldId="273"/>
            <ac:spMk id="8" creationId="{2F53AF13-4FD4-4996-A138-E3FF54E1FC79}"/>
          </ac:spMkLst>
        </pc:spChg>
        <pc:spChg chg="add mod">
          <ac:chgData name="ゲスト ユーザー" userId="S::urn:spo:anon#0cf848c12f4b339dffdb7217733e7deea5b07d716800bec9d2a6b4ec4abbe654::" providerId="AD" clId="Web-{B3FB7F4B-D148-34D7-D982-1814CF20F11E}" dt="2021-11-30T14:38:29.359" v="114" actId="1076"/>
          <ac:spMkLst>
            <pc:docMk/>
            <pc:sldMk cId="3779361899" sldId="273"/>
            <ac:spMk id="9" creationId="{13A5AA13-857F-44B5-A3C0-E622D0F29AF3}"/>
          </ac:spMkLst>
        </pc:spChg>
      </pc:sldChg>
    </pc:docChg>
  </pc:docChgLst>
  <pc:docChgLst>
    <pc:chgData name="Anzai Kaito" userId="S::cguf1001@mail4.doshisha.ac.jp::ce9f0982-3c9f-4c9a-953c-632e67c2f207" providerId="AD" clId="Web-{5C2A7C84-C26D-47EF-A722-01718235DF94}"/>
    <pc:docChg chg="modSld">
      <pc:chgData name="Anzai Kaito" userId="S::cguf1001@mail4.doshisha.ac.jp::ce9f0982-3c9f-4c9a-953c-632e67c2f207" providerId="AD" clId="Web-{5C2A7C84-C26D-47EF-A722-01718235DF94}" dt="2021-12-02T05:27:09.034" v="21" actId="20577"/>
      <pc:docMkLst>
        <pc:docMk/>
      </pc:docMkLst>
      <pc:sldChg chg="modSp">
        <pc:chgData name="Anzai Kaito" userId="S::cguf1001@mail4.doshisha.ac.jp::ce9f0982-3c9f-4c9a-953c-632e67c2f207" providerId="AD" clId="Web-{5C2A7C84-C26D-47EF-A722-01718235DF94}" dt="2021-12-02T05:27:09.034" v="21" actId="20577"/>
        <pc:sldMkLst>
          <pc:docMk/>
          <pc:sldMk cId="3770696441" sldId="292"/>
        </pc:sldMkLst>
        <pc:spChg chg="mod">
          <ac:chgData name="Anzai Kaito" userId="S::cguf1001@mail4.doshisha.ac.jp::ce9f0982-3c9f-4c9a-953c-632e67c2f207" providerId="AD" clId="Web-{5C2A7C84-C26D-47EF-A722-01718235DF94}" dt="2021-12-02T05:27:09.034" v="21" actId="20577"/>
          <ac:spMkLst>
            <pc:docMk/>
            <pc:sldMk cId="3770696441" sldId="292"/>
            <ac:spMk id="5" creationId="{C2642779-C6F1-432F-8834-C6D382D598AD}"/>
          </ac:spMkLst>
        </pc:spChg>
      </pc:sldChg>
      <pc:sldChg chg="modSp">
        <pc:chgData name="Anzai Kaito" userId="S::cguf1001@mail4.doshisha.ac.jp::ce9f0982-3c9f-4c9a-953c-632e67c2f207" providerId="AD" clId="Web-{5C2A7C84-C26D-47EF-A722-01718235DF94}" dt="2021-12-02T05:22:01.262" v="15" actId="20577"/>
        <pc:sldMkLst>
          <pc:docMk/>
          <pc:sldMk cId="2722368152" sldId="303"/>
        </pc:sldMkLst>
        <pc:spChg chg="mod">
          <ac:chgData name="Anzai Kaito" userId="S::cguf1001@mail4.doshisha.ac.jp::ce9f0982-3c9f-4c9a-953c-632e67c2f207" providerId="AD" clId="Web-{5C2A7C84-C26D-47EF-A722-01718235DF94}" dt="2021-12-02T05:22:01.262" v="15" actId="20577"/>
          <ac:spMkLst>
            <pc:docMk/>
            <pc:sldMk cId="2722368152" sldId="303"/>
            <ac:spMk id="7" creationId="{9FA9D997-ED56-4110-90E4-8D44149E3929}"/>
          </ac:spMkLst>
        </pc:spChg>
      </pc:sldChg>
    </pc:docChg>
  </pc:docChgLst>
  <pc:docChgLst>
    <pc:chgData name="ゲスト ユーザー" userId="S::urn:spo:anon#0cf848c12f4b339dffdb7217733e7deea5b07d716800bec9d2a6b4ec4abbe654::" providerId="AD" clId="Web-{70395047-D374-04BD-827C-F421BFE8CFE2}"/>
    <pc:docChg chg="addSld modSld sldOrd">
      <pc:chgData name="ゲスト ユーザー" userId="S::urn:spo:anon#0cf848c12f4b339dffdb7217733e7deea5b07d716800bec9d2a6b4ec4abbe654::" providerId="AD" clId="Web-{70395047-D374-04BD-827C-F421BFE8CFE2}" dt="2021-11-25T00:33:34.514" v="279" actId="1076"/>
      <pc:docMkLst>
        <pc:docMk/>
      </pc:docMkLst>
      <pc:sldChg chg="modSp ord">
        <pc:chgData name="ゲスト ユーザー" userId="S::urn:spo:anon#0cf848c12f4b339dffdb7217733e7deea5b07d716800bec9d2a6b4ec4abbe654::" providerId="AD" clId="Web-{70395047-D374-04BD-827C-F421BFE8CFE2}" dt="2021-11-25T00:33:34.514" v="279" actId="1076"/>
        <pc:sldMkLst>
          <pc:docMk/>
          <pc:sldMk cId="2454255275" sldId="258"/>
        </pc:sldMkLst>
        <pc:spChg chg="mod">
          <ac:chgData name="ゲスト ユーザー" userId="S::urn:spo:anon#0cf848c12f4b339dffdb7217733e7deea5b07d716800bec9d2a6b4ec4abbe654::" providerId="AD" clId="Web-{70395047-D374-04BD-827C-F421BFE8CFE2}" dt="2021-11-25T00:16:01.614" v="8" actId="14100"/>
          <ac:spMkLst>
            <pc:docMk/>
            <pc:sldMk cId="2454255275" sldId="258"/>
            <ac:spMk id="2" creationId="{B16658F1-4C98-4807-BACA-D39EDB4C2972}"/>
          </ac:spMkLst>
        </pc:spChg>
        <pc:spChg chg="mod">
          <ac:chgData name="ゲスト ユーザー" userId="S::urn:spo:anon#0cf848c12f4b339dffdb7217733e7deea5b07d716800bec9d2a6b4ec4abbe654::" providerId="AD" clId="Web-{70395047-D374-04BD-827C-F421BFE8CFE2}" dt="2021-11-25T00:33:34.514" v="279" actId="1076"/>
          <ac:spMkLst>
            <pc:docMk/>
            <pc:sldMk cId="2454255275" sldId="258"/>
            <ac:spMk id="3" creationId="{3CD7CB61-F54F-41B3-9D00-7750C12D2275}"/>
          </ac:spMkLst>
        </pc:spChg>
      </pc:sldChg>
      <pc:sldChg chg="modSp">
        <pc:chgData name="ゲスト ユーザー" userId="S::urn:spo:anon#0cf848c12f4b339dffdb7217733e7deea5b07d716800bec9d2a6b4ec4abbe654::" providerId="AD" clId="Web-{70395047-D374-04BD-827C-F421BFE8CFE2}" dt="2021-11-25T00:18:27.243" v="64" actId="20577"/>
        <pc:sldMkLst>
          <pc:docMk/>
          <pc:sldMk cId="3471127295" sldId="259"/>
        </pc:sldMkLst>
        <pc:spChg chg="mod">
          <ac:chgData name="ゲスト ユーザー" userId="S::urn:spo:anon#0cf848c12f4b339dffdb7217733e7deea5b07d716800bec9d2a6b4ec4abbe654::" providerId="AD" clId="Web-{70395047-D374-04BD-827C-F421BFE8CFE2}" dt="2021-11-25T00:18:27.243" v="64" actId="20577"/>
          <ac:spMkLst>
            <pc:docMk/>
            <pc:sldMk cId="3471127295" sldId="259"/>
            <ac:spMk id="3" creationId="{3580FEB4-3FC6-49BE-A87A-A2EC9A2EE99E}"/>
          </ac:spMkLst>
        </pc:spChg>
      </pc:sldChg>
      <pc:sldChg chg="addSp modSp">
        <pc:chgData name="ゲスト ユーザー" userId="S::urn:spo:anon#0cf848c12f4b339dffdb7217733e7deea5b07d716800bec9d2a6b4ec4abbe654::" providerId="AD" clId="Web-{70395047-D374-04BD-827C-F421BFE8CFE2}" dt="2021-11-25T00:17:13.569" v="34" actId="20577"/>
        <pc:sldMkLst>
          <pc:docMk/>
          <pc:sldMk cId="2122139033" sldId="261"/>
        </pc:sldMkLst>
        <pc:spChg chg="mod">
          <ac:chgData name="ゲスト ユーザー" userId="S::urn:spo:anon#0cf848c12f4b339dffdb7217733e7deea5b07d716800bec9d2a6b4ec4abbe654::" providerId="AD" clId="Web-{70395047-D374-04BD-827C-F421BFE8CFE2}" dt="2021-11-25T00:16:29.521" v="15" actId="14100"/>
          <ac:spMkLst>
            <pc:docMk/>
            <pc:sldMk cId="2122139033" sldId="261"/>
            <ac:spMk id="2" creationId="{B16658F1-4C98-4807-BACA-D39EDB4C2972}"/>
          </ac:spMkLst>
        </pc:spChg>
        <pc:spChg chg="add mod">
          <ac:chgData name="ゲスト ユーザー" userId="S::urn:spo:anon#0cf848c12f4b339dffdb7217733e7deea5b07d716800bec9d2a6b4ec4abbe654::" providerId="AD" clId="Web-{70395047-D374-04BD-827C-F421BFE8CFE2}" dt="2021-11-25T00:17:13.569" v="34" actId="20577"/>
          <ac:spMkLst>
            <pc:docMk/>
            <pc:sldMk cId="2122139033" sldId="261"/>
            <ac:spMk id="3" creationId="{86E37E88-CBEB-4C5D-B991-38B7DFC8ABD7}"/>
          </ac:spMkLst>
        </pc:spChg>
        <pc:spChg chg="mod">
          <ac:chgData name="ゲスト ユーザー" userId="S::urn:spo:anon#0cf848c12f4b339dffdb7217733e7deea5b07d716800bec9d2a6b4ec4abbe654::" providerId="AD" clId="Web-{70395047-D374-04BD-827C-F421BFE8CFE2}" dt="2021-11-25T00:17:10.210" v="33" actId="1076"/>
          <ac:spMkLst>
            <pc:docMk/>
            <pc:sldMk cId="2122139033" sldId="261"/>
            <ac:spMk id="10" creationId="{85C7BF79-7268-4C28-BA14-C8BB1931B946}"/>
          </ac:spMkLst>
        </pc:spChg>
      </pc:sldChg>
      <pc:sldChg chg="addSp delSp modSp new">
        <pc:chgData name="ゲスト ユーザー" userId="S::urn:spo:anon#0cf848c12f4b339dffdb7217733e7deea5b07d716800bec9d2a6b4ec4abbe654::" providerId="AD" clId="Web-{70395047-D374-04BD-827C-F421BFE8CFE2}" dt="2021-11-25T00:32:59.560" v="270" actId="14100"/>
        <pc:sldMkLst>
          <pc:docMk/>
          <pc:sldMk cId="3752710711" sldId="288"/>
        </pc:sldMkLst>
        <pc:spChg chg="add del mod">
          <ac:chgData name="ゲスト ユーザー" userId="S::urn:spo:anon#0cf848c12f4b339dffdb7217733e7deea5b07d716800bec9d2a6b4ec4abbe654::" providerId="AD" clId="Web-{70395047-D374-04BD-827C-F421BFE8CFE2}" dt="2021-11-25T00:32:59.560" v="270" actId="14100"/>
          <ac:spMkLst>
            <pc:docMk/>
            <pc:sldMk cId="3752710711" sldId="288"/>
            <ac:spMk id="2" creationId="{F0224137-FB0B-45BA-8416-C44E9D49CFDA}"/>
          </ac:spMkLst>
        </pc:spChg>
        <pc:spChg chg="del">
          <ac:chgData name="ゲスト ユーザー" userId="S::urn:spo:anon#0cf848c12f4b339dffdb7217733e7deea5b07d716800bec9d2a6b4ec4abbe654::" providerId="AD" clId="Web-{70395047-D374-04BD-827C-F421BFE8CFE2}" dt="2021-11-25T00:17:50.554" v="36"/>
          <ac:spMkLst>
            <pc:docMk/>
            <pc:sldMk cId="3752710711" sldId="288"/>
            <ac:spMk id="5" creationId="{12D58ADD-7E87-4E16-893C-177F6E1A3424}"/>
          </ac:spMkLst>
        </pc:spChg>
        <pc:spChg chg="add mod">
          <ac:chgData name="ゲスト ユーザー" userId="S::urn:spo:anon#0cf848c12f4b339dffdb7217733e7deea5b07d716800bec9d2a6b4ec4abbe654::" providerId="AD" clId="Web-{70395047-D374-04BD-827C-F421BFE8CFE2}" dt="2021-11-25T00:32:22.247" v="265" actId="20577"/>
          <ac:spMkLst>
            <pc:docMk/>
            <pc:sldMk cId="3752710711" sldId="288"/>
            <ac:spMk id="6" creationId="{481B0705-DBD0-49FD-8238-296E8B99A0FA}"/>
          </ac:spMkLst>
        </pc:spChg>
        <pc:spChg chg="add mod ord">
          <ac:chgData name="ゲスト ユーザー" userId="S::urn:spo:anon#0cf848c12f4b339dffdb7217733e7deea5b07d716800bec9d2a6b4ec4abbe654::" providerId="AD" clId="Web-{70395047-D374-04BD-827C-F421BFE8CFE2}" dt="2021-11-25T00:30:53.651" v="236"/>
          <ac:spMkLst>
            <pc:docMk/>
            <pc:sldMk cId="3752710711" sldId="288"/>
            <ac:spMk id="7" creationId="{F7B2396D-13CD-425B-A0DC-0B1849426992}"/>
          </ac:spMkLst>
        </pc:spChg>
        <pc:spChg chg="add del mod">
          <ac:chgData name="ゲスト ユーザー" userId="S::urn:spo:anon#0cf848c12f4b339dffdb7217733e7deea5b07d716800bec9d2a6b4ec4abbe654::" providerId="AD" clId="Web-{70395047-D374-04BD-827C-F421BFE8CFE2}" dt="2021-11-25T00:32:49.388" v="268"/>
          <ac:spMkLst>
            <pc:docMk/>
            <pc:sldMk cId="3752710711" sldId="288"/>
            <ac:spMk id="9" creationId="{4CCDF3CF-5066-4E37-9C14-C07A7DDD11FC}"/>
          </ac:spMkLst>
        </pc:spChg>
      </pc:sldChg>
    </pc:docChg>
  </pc:docChgLst>
  <pc:docChgLst>
    <pc:chgData name="ゲスト ユーザー" userId="S::urn:spo:anon#0cf848c12f4b339dffdb7217733e7deea5b07d716800bec9d2a6b4ec4abbe654::" providerId="AD" clId="Web-{2A129980-4126-705D-753C-5A8654693BC7}"/>
    <pc:docChg chg="addSld modSld">
      <pc:chgData name="ゲスト ユーザー" userId="S::urn:spo:anon#0cf848c12f4b339dffdb7217733e7deea5b07d716800bec9d2a6b4ec4abbe654::" providerId="AD" clId="Web-{2A129980-4126-705D-753C-5A8654693BC7}" dt="2021-11-30T15:32:42.788" v="962"/>
      <pc:docMkLst>
        <pc:docMk/>
      </pc:docMkLst>
      <pc:sldChg chg="addSp delSp modSp">
        <pc:chgData name="ゲスト ユーザー" userId="S::urn:spo:anon#0cf848c12f4b339dffdb7217733e7deea5b07d716800bec9d2a6b4ec4abbe654::" providerId="AD" clId="Web-{2A129980-4126-705D-753C-5A8654693BC7}" dt="2021-11-30T12:27:27.959" v="21"/>
        <pc:sldMkLst>
          <pc:docMk/>
          <pc:sldMk cId="2755712965" sldId="270"/>
        </pc:sldMkLst>
        <pc:graphicFrameChg chg="add del mod modGraphic">
          <ac:chgData name="ゲスト ユーザー" userId="S::urn:spo:anon#0cf848c12f4b339dffdb7217733e7deea5b07d716800bec9d2a6b4ec4abbe654::" providerId="AD" clId="Web-{2A129980-4126-705D-753C-5A8654693BC7}" dt="2021-11-30T12:27:27.959" v="21"/>
          <ac:graphicFrameMkLst>
            <pc:docMk/>
            <pc:sldMk cId="2755712965" sldId="270"/>
            <ac:graphicFrameMk id="6" creationId="{CDE0B38C-FC25-4E8F-B09D-0429C4C6D808}"/>
          </ac:graphicFrameMkLst>
        </pc:graphicFrameChg>
      </pc:sldChg>
      <pc:sldChg chg="addSp delSp modSp">
        <pc:chgData name="ゲスト ユーザー" userId="S::urn:spo:anon#0cf848c12f4b339dffdb7217733e7deea5b07d716800bec9d2a6b4ec4abbe654::" providerId="AD" clId="Web-{2A129980-4126-705D-753C-5A8654693BC7}" dt="2021-11-30T15:32:42.788" v="962"/>
        <pc:sldMkLst>
          <pc:docMk/>
          <pc:sldMk cId="3443801873" sldId="271"/>
        </pc:sldMkLst>
        <pc:spChg chg="mod">
          <ac:chgData name="ゲスト ユーザー" userId="S::urn:spo:anon#0cf848c12f4b339dffdb7217733e7deea5b07d716800bec9d2a6b4ec4abbe654::" providerId="AD" clId="Web-{2A129980-4126-705D-753C-5A8654693BC7}" dt="2021-11-30T15:08:41.162" v="767" actId="20577"/>
          <ac:spMkLst>
            <pc:docMk/>
            <pc:sldMk cId="3443801873" sldId="271"/>
            <ac:spMk id="2" creationId="{B16658F1-4C98-4807-BACA-D39EDB4C2972}"/>
          </ac:spMkLst>
        </pc:spChg>
        <pc:spChg chg="del">
          <ac:chgData name="ゲスト ユーザー" userId="S::urn:spo:anon#0cf848c12f4b339dffdb7217733e7deea5b07d716800bec9d2a6b4ec4abbe654::" providerId="AD" clId="Web-{2A129980-4126-705D-753C-5A8654693BC7}" dt="2021-11-30T12:27:36.771" v="22"/>
          <ac:spMkLst>
            <pc:docMk/>
            <pc:sldMk cId="3443801873" sldId="271"/>
            <ac:spMk id="6" creationId="{4C94AF78-F34A-4BD9-BA1F-AD14A9F1C185}"/>
          </ac:spMkLst>
        </pc:spChg>
        <pc:graphicFrameChg chg="add mod ord modGraphic">
          <ac:chgData name="ゲスト ユーザー" userId="S::urn:spo:anon#0cf848c12f4b339dffdb7217733e7deea5b07d716800bec9d2a6b4ec4abbe654::" providerId="AD" clId="Web-{2A129980-4126-705D-753C-5A8654693BC7}" dt="2021-11-30T15:32:42.788" v="962"/>
          <ac:graphicFrameMkLst>
            <pc:docMk/>
            <pc:sldMk cId="3443801873" sldId="271"/>
            <ac:graphicFrameMk id="3" creationId="{E82BFF06-4BCF-4AC5-A6C0-7DB44B39187E}"/>
          </ac:graphicFrameMkLst>
        </pc:graphicFrameChg>
      </pc:sldChg>
      <pc:sldChg chg="addSp delSp modSp new">
        <pc:chgData name="ゲスト ユーザー" userId="S::urn:spo:anon#0cf848c12f4b339dffdb7217733e7deea5b07d716800bec9d2a6b4ec4abbe654::" providerId="AD" clId="Web-{2A129980-4126-705D-753C-5A8654693BC7}" dt="2021-11-30T14:38:15.826" v="509" actId="20577"/>
        <pc:sldMkLst>
          <pc:docMk/>
          <pc:sldMk cId="688408388" sldId="299"/>
        </pc:sldMkLst>
        <pc:spChg chg="mod">
          <ac:chgData name="ゲスト ユーザー" userId="S::urn:spo:anon#0cf848c12f4b339dffdb7217733e7deea5b07d716800bec9d2a6b4ec4abbe654::" providerId="AD" clId="Web-{2A129980-4126-705D-753C-5A8654693BC7}" dt="2021-11-30T14:38:15.826" v="509" actId="20577"/>
          <ac:spMkLst>
            <pc:docMk/>
            <pc:sldMk cId="688408388" sldId="299"/>
            <ac:spMk id="2" creationId="{952D507C-A856-42A3-99F7-FEA7B4D93A4F}"/>
          </ac:spMkLst>
        </pc:spChg>
        <pc:spChg chg="del">
          <ac:chgData name="ゲスト ユーザー" userId="S::urn:spo:anon#0cf848c12f4b339dffdb7217733e7deea5b07d716800bec9d2a6b4ec4abbe654::" providerId="AD" clId="Web-{2A129980-4126-705D-753C-5A8654693BC7}" dt="2021-11-30T14:35:31.683" v="443"/>
          <ac:spMkLst>
            <pc:docMk/>
            <pc:sldMk cId="688408388" sldId="299"/>
            <ac:spMk id="5" creationId="{D7E9B6F7-B201-4724-81D0-445AA592F915}"/>
          </ac:spMkLst>
        </pc:spChg>
        <pc:picChg chg="add mod ord">
          <ac:chgData name="ゲスト ユーザー" userId="S::urn:spo:anon#0cf848c12f4b339dffdb7217733e7deea5b07d716800bec9d2a6b4ec4abbe654::" providerId="AD" clId="Web-{2A129980-4126-705D-753C-5A8654693BC7}" dt="2021-11-30T14:36:06.136" v="446" actId="14100"/>
          <ac:picMkLst>
            <pc:docMk/>
            <pc:sldMk cId="688408388" sldId="299"/>
            <ac:picMk id="6" creationId="{DE20127F-8832-4FB4-A77B-A97F876EAE97}"/>
          </ac:picMkLst>
        </pc:picChg>
      </pc:sldChg>
      <pc:sldChg chg="addSp delSp modSp new">
        <pc:chgData name="ゲスト ユーザー" userId="S::urn:spo:anon#0cf848c12f4b339dffdb7217733e7deea5b07d716800bec9d2a6b4ec4abbe654::" providerId="AD" clId="Web-{2A129980-4126-705D-753C-5A8654693BC7}" dt="2021-11-30T15:16:17.857" v="952" actId="1076"/>
        <pc:sldMkLst>
          <pc:docMk/>
          <pc:sldMk cId="1678258260" sldId="301"/>
        </pc:sldMkLst>
        <pc:spChg chg="mod">
          <ac:chgData name="ゲスト ユーザー" userId="S::urn:spo:anon#0cf848c12f4b339dffdb7217733e7deea5b07d716800bec9d2a6b4ec4abbe654::" providerId="AD" clId="Web-{2A129980-4126-705D-753C-5A8654693BC7}" dt="2021-11-30T15:08:52.068" v="781" actId="20577"/>
          <ac:spMkLst>
            <pc:docMk/>
            <pc:sldMk cId="1678258260" sldId="301"/>
            <ac:spMk id="2" creationId="{A04E74D2-CD7D-4953-B64D-06FDC4086461}"/>
          </ac:spMkLst>
        </pc:spChg>
        <pc:spChg chg="del">
          <ac:chgData name="ゲスト ユーザー" userId="S::urn:spo:anon#0cf848c12f4b339dffdb7217733e7deea5b07d716800bec9d2a6b4ec4abbe654::" providerId="AD" clId="Web-{2A129980-4126-705D-753C-5A8654693BC7}" dt="2021-11-30T15:13:51.120" v="913"/>
          <ac:spMkLst>
            <pc:docMk/>
            <pc:sldMk cId="1678258260" sldId="301"/>
            <ac:spMk id="5" creationId="{8698AEAC-2CFC-4678-96F7-0C2799B0ED3D}"/>
          </ac:spMkLst>
        </pc:spChg>
        <pc:spChg chg="add del mod">
          <ac:chgData name="ゲスト ユーザー" userId="S::urn:spo:anon#0cf848c12f4b339dffdb7217733e7deea5b07d716800bec9d2a6b4ec4abbe654::" providerId="AD" clId="Web-{2A129980-4126-705D-753C-5A8654693BC7}" dt="2021-11-30T15:15:34.528" v="947"/>
          <ac:spMkLst>
            <pc:docMk/>
            <pc:sldMk cId="1678258260" sldId="301"/>
            <ac:spMk id="11" creationId="{2CD2074D-0EF2-450D-B1FE-442331622F4C}"/>
          </ac:spMkLst>
        </pc:spChg>
        <pc:spChg chg="add del mod">
          <ac:chgData name="ゲスト ユーザー" userId="S::urn:spo:anon#0cf848c12f4b339dffdb7217733e7deea5b07d716800bec9d2a6b4ec4abbe654::" providerId="AD" clId="Web-{2A129980-4126-705D-753C-5A8654693BC7}" dt="2021-11-30T15:16:09.529" v="951"/>
          <ac:spMkLst>
            <pc:docMk/>
            <pc:sldMk cId="1678258260" sldId="301"/>
            <ac:spMk id="15" creationId="{28C4EB3F-19DD-4B47-B68C-5F8C574CC788}"/>
          </ac:spMkLst>
        </pc:spChg>
        <pc:graphicFrameChg chg="add mod modGraphic">
          <ac:chgData name="ゲスト ユーザー" userId="S::urn:spo:anon#0cf848c12f4b339dffdb7217733e7deea5b07d716800bec9d2a6b4ec4abbe654::" providerId="AD" clId="Web-{2A129980-4126-705D-753C-5A8654693BC7}" dt="2021-11-30T15:16:17.857" v="952" actId="1076"/>
          <ac:graphicFrameMkLst>
            <pc:docMk/>
            <pc:sldMk cId="1678258260" sldId="301"/>
            <ac:graphicFrameMk id="7" creationId="{B1FDE073-F560-4FFF-A2FD-378DBD0DA293}"/>
          </ac:graphicFrameMkLst>
        </pc:graphicFrameChg>
        <pc:graphicFrameChg chg="add del mod ord modGraphic">
          <ac:chgData name="ゲスト ユーザー" userId="S::urn:spo:anon#0cf848c12f4b339dffdb7217733e7deea5b07d716800bec9d2a6b4ec4abbe654::" providerId="AD" clId="Web-{2A129980-4126-705D-753C-5A8654693BC7}" dt="2021-11-30T15:15:19.309" v="945"/>
          <ac:graphicFrameMkLst>
            <pc:docMk/>
            <pc:sldMk cId="1678258260" sldId="301"/>
            <ac:graphicFrameMk id="9" creationId="{83EA48D4-4791-49B1-BA61-6195BE6418A7}"/>
          </ac:graphicFrameMkLst>
        </pc:graphicFrameChg>
        <pc:graphicFrameChg chg="add del mod ord modGraphic">
          <ac:chgData name="ゲスト ユーザー" userId="S::urn:spo:anon#0cf848c12f4b339dffdb7217733e7deea5b07d716800bec9d2a6b4ec4abbe654::" providerId="AD" clId="Web-{2A129980-4126-705D-753C-5A8654693BC7}" dt="2021-11-30T15:15:51.685" v="949"/>
          <ac:graphicFrameMkLst>
            <pc:docMk/>
            <pc:sldMk cId="1678258260" sldId="301"/>
            <ac:graphicFrameMk id="13" creationId="{3E1CA6F2-0B0D-4FB8-A328-B601806D9B2F}"/>
          </ac:graphicFrameMkLst>
        </pc:graphicFrameChg>
      </pc:sldChg>
    </pc:docChg>
  </pc:docChgLst>
  <pc:docChgLst>
    <pc:chgData name="ゲスト ユーザー" userId="S::urn:spo:anon#ebe727db790128f5ac657c189f6de5a83778bcb3dac462853936d7095fe9d18f::" providerId="AD" clId="Web-{5BD03535-EC17-0E05-167E-3895BC624513}"/>
    <pc:docChg chg="modSld">
      <pc:chgData name="ゲスト ユーザー" userId="S::urn:spo:anon#ebe727db790128f5ac657c189f6de5a83778bcb3dac462853936d7095fe9d18f::" providerId="AD" clId="Web-{5BD03535-EC17-0E05-167E-3895BC624513}" dt="2021-11-29T16:49:55.687" v="136" actId="1076"/>
      <pc:docMkLst>
        <pc:docMk/>
      </pc:docMkLst>
      <pc:sldChg chg="addSp delSp modSp">
        <pc:chgData name="ゲスト ユーザー" userId="S::urn:spo:anon#ebe727db790128f5ac657c189f6de5a83778bcb3dac462853936d7095fe9d18f::" providerId="AD" clId="Web-{5BD03535-EC17-0E05-167E-3895BC624513}" dt="2021-11-29T16:49:55.687" v="136" actId="1076"/>
        <pc:sldMkLst>
          <pc:docMk/>
          <pc:sldMk cId="3134003362" sldId="291"/>
        </pc:sldMkLst>
        <pc:spChg chg="mod">
          <ac:chgData name="ゲスト ユーザー" userId="S::urn:spo:anon#ebe727db790128f5ac657c189f6de5a83778bcb3dac462853936d7095fe9d18f::" providerId="AD" clId="Web-{5BD03535-EC17-0E05-167E-3895BC624513}" dt="2021-11-29T16:40:18.018" v="117" actId="1076"/>
          <ac:spMkLst>
            <pc:docMk/>
            <pc:sldMk cId="3134003362" sldId="291"/>
            <ac:spMk id="5" creationId="{3518D985-304D-4EEC-B228-EF481CF6F878}"/>
          </ac:spMkLst>
        </pc:spChg>
        <pc:picChg chg="add mod">
          <ac:chgData name="ゲスト ユーザー" userId="S::urn:spo:anon#ebe727db790128f5ac657c189f6de5a83778bcb3dac462853936d7095fe9d18f::" providerId="AD" clId="Web-{5BD03535-EC17-0E05-167E-3895BC624513}" dt="2021-11-29T16:42:41.162" v="119" actId="1076"/>
          <ac:picMkLst>
            <pc:docMk/>
            <pc:sldMk cId="3134003362" sldId="291"/>
            <ac:picMk id="6" creationId="{3204E3FA-3DB2-4A73-A4CE-3BA6121E0617}"/>
          </ac:picMkLst>
        </pc:picChg>
        <pc:picChg chg="add del mod">
          <ac:chgData name="ゲスト ユーザー" userId="S::urn:spo:anon#ebe727db790128f5ac657c189f6de5a83778bcb3dac462853936d7095fe9d18f::" providerId="AD" clId="Web-{5BD03535-EC17-0E05-167E-3895BC624513}" dt="2021-11-29T16:44:12.414" v="122"/>
          <ac:picMkLst>
            <pc:docMk/>
            <pc:sldMk cId="3134003362" sldId="291"/>
            <ac:picMk id="7" creationId="{A1753726-E71E-4C43-A440-B78EE23E620F}"/>
          </ac:picMkLst>
        </pc:picChg>
        <pc:picChg chg="add mod">
          <ac:chgData name="ゲスト ユーザー" userId="S::urn:spo:anon#ebe727db790128f5ac657c189f6de5a83778bcb3dac462853936d7095fe9d18f::" providerId="AD" clId="Web-{5BD03535-EC17-0E05-167E-3895BC624513}" dt="2021-11-29T16:49:55.687" v="135" actId="1076"/>
          <ac:picMkLst>
            <pc:docMk/>
            <pc:sldMk cId="3134003362" sldId="291"/>
            <ac:picMk id="8" creationId="{69615E12-3DA6-48FB-AA53-84AB136D6B7C}"/>
          </ac:picMkLst>
        </pc:picChg>
        <pc:picChg chg="add mod">
          <ac:chgData name="ゲスト ユーザー" userId="S::urn:spo:anon#ebe727db790128f5ac657c189f6de5a83778bcb3dac462853936d7095fe9d18f::" providerId="AD" clId="Web-{5BD03535-EC17-0E05-167E-3895BC624513}" dt="2021-11-29T16:49:55.687" v="136" actId="1076"/>
          <ac:picMkLst>
            <pc:docMk/>
            <pc:sldMk cId="3134003362" sldId="291"/>
            <ac:picMk id="9" creationId="{0C7B158A-D094-432E-897E-F5B9E0AA6CD2}"/>
          </ac:picMkLst>
        </pc:picChg>
      </pc:sldChg>
      <pc:sldChg chg="addSp delSp modSp">
        <pc:chgData name="ゲスト ユーザー" userId="S::urn:spo:anon#ebe727db790128f5ac657c189f6de5a83778bcb3dac462853936d7095fe9d18f::" providerId="AD" clId="Web-{5BD03535-EC17-0E05-167E-3895BC624513}" dt="2021-11-29T16:39:23.814" v="110" actId="1076"/>
        <pc:sldMkLst>
          <pc:docMk/>
          <pc:sldMk cId="4103052371" sldId="296"/>
        </pc:sldMkLst>
        <pc:spChg chg="add mod">
          <ac:chgData name="ゲスト ユーザー" userId="S::urn:spo:anon#ebe727db790128f5ac657c189f6de5a83778bcb3dac462853936d7095fe9d18f::" providerId="AD" clId="Web-{5BD03535-EC17-0E05-167E-3895BC624513}" dt="2021-11-29T16:36:11.123" v="76" actId="1076"/>
          <ac:spMkLst>
            <pc:docMk/>
            <pc:sldMk cId="4103052371" sldId="296"/>
            <ac:spMk id="9" creationId="{35CF7EAA-EC39-408E-9C50-0FE7EFE1CCAA}"/>
          </ac:spMkLst>
        </pc:spChg>
        <pc:spChg chg="add mod">
          <ac:chgData name="ゲスト ユーザー" userId="S::urn:spo:anon#ebe727db790128f5ac657c189f6de5a83778bcb3dac462853936d7095fe9d18f::" providerId="AD" clId="Web-{5BD03535-EC17-0E05-167E-3895BC624513}" dt="2021-11-29T16:38:23.329" v="107" actId="20577"/>
          <ac:spMkLst>
            <pc:docMk/>
            <pc:sldMk cId="4103052371" sldId="296"/>
            <ac:spMk id="11" creationId="{C5443ECD-3C3B-4D2E-B019-B38BA7801A7A}"/>
          </ac:spMkLst>
        </pc:spChg>
        <pc:spChg chg="add del">
          <ac:chgData name="ゲスト ユーザー" userId="S::urn:spo:anon#ebe727db790128f5ac657c189f6de5a83778bcb3dac462853936d7095fe9d18f::" providerId="AD" clId="Web-{5BD03535-EC17-0E05-167E-3895BC624513}" dt="2021-11-29T16:36:42.170" v="80"/>
          <ac:spMkLst>
            <pc:docMk/>
            <pc:sldMk cId="4103052371" sldId="296"/>
            <ac:spMk id="13" creationId="{F73F0DF0-9D0D-4280-8A66-F1B3EE767D86}"/>
          </ac:spMkLst>
        </pc:spChg>
        <pc:spChg chg="del">
          <ac:chgData name="ゲスト ユーザー" userId="S::urn:spo:anon#ebe727db790128f5ac657c189f6de5a83778bcb3dac462853936d7095fe9d18f::" providerId="AD" clId="Web-{5BD03535-EC17-0E05-167E-3895BC624513}" dt="2021-11-29T16:30:07.470" v="14"/>
          <ac:spMkLst>
            <pc:docMk/>
            <pc:sldMk cId="4103052371" sldId="296"/>
            <ac:spMk id="16" creationId="{967FFC50-F93B-4F59-BB35-C1F0E6C829F6}"/>
          </ac:spMkLst>
        </pc:spChg>
        <pc:spChg chg="add mod">
          <ac:chgData name="ゲスト ユーザー" userId="S::urn:spo:anon#ebe727db790128f5ac657c189f6de5a83778bcb3dac462853936d7095fe9d18f::" providerId="AD" clId="Web-{5BD03535-EC17-0E05-167E-3895BC624513}" dt="2021-11-29T16:36:08.013" v="75" actId="1076"/>
          <ac:spMkLst>
            <pc:docMk/>
            <pc:sldMk cId="4103052371" sldId="296"/>
            <ac:spMk id="19" creationId="{3DF79E2E-CBC3-413E-93D5-D649DBB02614}"/>
          </ac:spMkLst>
        </pc:spChg>
        <pc:spChg chg="mod">
          <ac:chgData name="ゲスト ユーザー" userId="S::urn:spo:anon#ebe727db790128f5ac657c189f6de5a83778bcb3dac462853936d7095fe9d18f::" providerId="AD" clId="Web-{5BD03535-EC17-0E05-167E-3895BC624513}" dt="2021-11-29T16:31:39.442" v="40" actId="1076"/>
          <ac:spMkLst>
            <pc:docMk/>
            <pc:sldMk cId="4103052371" sldId="296"/>
            <ac:spMk id="22" creationId="{1A711D4A-0A89-491C-B50F-07BDCCA2B64D}"/>
          </ac:spMkLst>
        </pc:spChg>
        <pc:spChg chg="mod">
          <ac:chgData name="ゲスト ユーザー" userId="S::urn:spo:anon#ebe727db790128f5ac657c189f6de5a83778bcb3dac462853936d7095fe9d18f::" providerId="AD" clId="Web-{5BD03535-EC17-0E05-167E-3895BC624513}" dt="2021-11-29T16:39:23.814" v="110" actId="1076"/>
          <ac:spMkLst>
            <pc:docMk/>
            <pc:sldMk cId="4103052371" sldId="296"/>
            <ac:spMk id="24" creationId="{D82971B4-1ABA-4DBF-B20D-21384338F6F0}"/>
          </ac:spMkLst>
        </pc:spChg>
        <pc:picChg chg="add del mod">
          <ac:chgData name="ゲスト ユーザー" userId="S::urn:spo:anon#ebe727db790128f5ac657c189f6de5a83778bcb3dac462853936d7095fe9d18f::" providerId="AD" clId="Web-{5BD03535-EC17-0E05-167E-3895BC624513}" dt="2021-11-29T16:27:36.756" v="2"/>
          <ac:picMkLst>
            <pc:docMk/>
            <pc:sldMk cId="4103052371" sldId="296"/>
            <ac:picMk id="2" creationId="{CF539635-9E6F-4CCB-B4AE-4388A96ED9D3}"/>
          </ac:picMkLst>
        </pc:picChg>
        <pc:picChg chg="add mod">
          <ac:chgData name="ゲスト ユーザー" userId="S::urn:spo:anon#ebe727db790128f5ac657c189f6de5a83778bcb3dac462853936d7095fe9d18f::" providerId="AD" clId="Web-{5BD03535-EC17-0E05-167E-3895BC624513}" dt="2021-11-29T16:34:57.730" v="67" actId="1076"/>
          <ac:picMkLst>
            <pc:docMk/>
            <pc:sldMk cId="4103052371" sldId="296"/>
            <ac:picMk id="5" creationId="{6031BCA4-3D22-453C-BFD7-71E4B067B605}"/>
          </ac:picMkLst>
        </pc:picChg>
        <pc:picChg chg="add mod">
          <ac:chgData name="ゲスト ユーザー" userId="S::urn:spo:anon#ebe727db790128f5ac657c189f6de5a83778bcb3dac462853936d7095fe9d18f::" providerId="AD" clId="Web-{5BD03535-EC17-0E05-167E-3895BC624513}" dt="2021-11-29T16:36:20.248" v="77" actId="1076"/>
          <ac:picMkLst>
            <pc:docMk/>
            <pc:sldMk cId="4103052371" sldId="296"/>
            <ac:picMk id="6" creationId="{E3F11EEA-8C29-4896-8D1D-E6C98E2D9FE9}"/>
          </ac:picMkLst>
        </pc:picChg>
        <pc:picChg chg="add mod">
          <ac:chgData name="ゲスト ユーザー" userId="S::urn:spo:anon#ebe727db790128f5ac657c189f6de5a83778bcb3dac462853936d7095fe9d18f::" providerId="AD" clId="Web-{5BD03535-EC17-0E05-167E-3895BC624513}" dt="2021-11-29T16:34:01.651" v="56" actId="1076"/>
          <ac:picMkLst>
            <pc:docMk/>
            <pc:sldMk cId="4103052371" sldId="296"/>
            <ac:picMk id="7" creationId="{91B79BA5-0E62-4CED-AE7D-0D3D55935003}"/>
          </ac:picMkLst>
        </pc:picChg>
        <pc:picChg chg="mod">
          <ac:chgData name="ゲスト ユーザー" userId="S::urn:spo:anon#ebe727db790128f5ac657c189f6de5a83778bcb3dac462853936d7095fe9d18f::" providerId="AD" clId="Web-{5BD03535-EC17-0E05-167E-3895BC624513}" dt="2021-11-29T16:31:39.427" v="37" actId="1076"/>
          <ac:picMkLst>
            <pc:docMk/>
            <pc:sldMk cId="4103052371" sldId="296"/>
            <ac:picMk id="10" creationId="{A54F62C5-1D76-48C2-A87C-C118C9433046}"/>
          </ac:picMkLst>
        </pc:picChg>
        <pc:picChg chg="mod">
          <ac:chgData name="ゲスト ユーザー" userId="S::urn:spo:anon#ebe727db790128f5ac657c189f6de5a83778bcb3dac462853936d7095fe9d18f::" providerId="AD" clId="Web-{5BD03535-EC17-0E05-167E-3895BC624513}" dt="2021-11-29T16:31:39.427" v="38" actId="1076"/>
          <ac:picMkLst>
            <pc:docMk/>
            <pc:sldMk cId="4103052371" sldId="296"/>
            <ac:picMk id="12" creationId="{6B0C6E61-EB94-43D5-9E05-5ABEE8638D85}"/>
          </ac:picMkLst>
        </pc:picChg>
        <pc:picChg chg="mod">
          <ac:chgData name="ゲスト ユーザー" userId="S::urn:spo:anon#ebe727db790128f5ac657c189f6de5a83778bcb3dac462853936d7095fe9d18f::" providerId="AD" clId="Web-{5BD03535-EC17-0E05-167E-3895BC624513}" dt="2021-11-29T16:31:30.395" v="36" actId="1076"/>
          <ac:picMkLst>
            <pc:docMk/>
            <pc:sldMk cId="4103052371" sldId="296"/>
            <ac:picMk id="14" creationId="{31FC45F5-6F6B-473E-BFD5-106A8767C40A}"/>
          </ac:picMkLst>
        </pc:picChg>
        <pc:picChg chg="mod">
          <ac:chgData name="ゲスト ユーザー" userId="S::urn:spo:anon#ebe727db790128f5ac657c189f6de5a83778bcb3dac462853936d7095fe9d18f::" providerId="AD" clId="Web-{5BD03535-EC17-0E05-167E-3895BC624513}" dt="2021-11-29T16:31:09.520" v="28" actId="1076"/>
          <ac:picMkLst>
            <pc:docMk/>
            <pc:sldMk cId="4103052371" sldId="296"/>
            <ac:picMk id="18" creationId="{E401B39C-6872-4CC8-881B-42B208DC6146}"/>
          </ac:picMkLst>
        </pc:picChg>
        <pc:picChg chg="mod">
          <ac:chgData name="ゲスト ユーザー" userId="S::urn:spo:anon#ebe727db790128f5ac657c189f6de5a83778bcb3dac462853936d7095fe9d18f::" providerId="AD" clId="Web-{5BD03535-EC17-0E05-167E-3895BC624513}" dt="2021-11-29T16:31:39.427" v="39" actId="1076"/>
          <ac:picMkLst>
            <pc:docMk/>
            <pc:sldMk cId="4103052371" sldId="296"/>
            <ac:picMk id="20" creationId="{251A1FC7-1121-479A-99C2-40106D5E1F89}"/>
          </ac:picMkLst>
        </pc:picChg>
        <pc:cxnChg chg="add del">
          <ac:chgData name="ゲスト ユーザー" userId="S::urn:spo:anon#ebe727db790128f5ac657c189f6de5a83778bcb3dac462853936d7095fe9d18f::" providerId="AD" clId="Web-{5BD03535-EC17-0E05-167E-3895BC624513}" dt="2021-11-29T16:34:20.464" v="59"/>
          <ac:cxnSpMkLst>
            <pc:docMk/>
            <pc:sldMk cId="4103052371" sldId="296"/>
            <ac:cxnSpMk id="8" creationId="{F5EEF982-96B0-4116-87B0-9198F53552A3}"/>
          </ac:cxnSpMkLst>
        </pc:cxnChg>
      </pc:sldChg>
    </pc:docChg>
  </pc:docChgLst>
  <pc:docChgLst>
    <pc:chgData name="ゲスト ユーザー" userId="S::urn:spo:anon#0cf848c12f4b339dffdb7217733e7deea5b07d716800bec9d2a6b4ec4abbe654::" providerId="AD" clId="Web-{C174C24F-57B2-0896-EFDB-FE7F62D8B02B}"/>
    <pc:docChg chg="addSld modSld">
      <pc:chgData name="ゲスト ユーザー" userId="S::urn:spo:anon#0cf848c12f4b339dffdb7217733e7deea5b07d716800bec9d2a6b4ec4abbe654::" providerId="AD" clId="Web-{C174C24F-57B2-0896-EFDB-FE7F62D8B02B}" dt="2021-11-30T01:59:34.799" v="30" actId="14100"/>
      <pc:docMkLst>
        <pc:docMk/>
      </pc:docMkLst>
      <pc:sldChg chg="addSp modSp">
        <pc:chgData name="ゲスト ユーザー" userId="S::urn:spo:anon#0cf848c12f4b339dffdb7217733e7deea5b07d716800bec9d2a6b4ec4abbe654::" providerId="AD" clId="Web-{C174C24F-57B2-0896-EFDB-FE7F62D8B02B}" dt="2021-11-30T01:59:34.799" v="30" actId="14100"/>
        <pc:sldMkLst>
          <pc:docMk/>
          <pc:sldMk cId="3779361899" sldId="273"/>
        </pc:sldMkLst>
        <pc:spChg chg="add mod">
          <ac:chgData name="ゲスト ユーザー" userId="S::urn:spo:anon#0cf848c12f4b339dffdb7217733e7deea5b07d716800bec9d2a6b4ec4abbe654::" providerId="AD" clId="Web-{C174C24F-57B2-0896-EFDB-FE7F62D8B02B}" dt="2021-11-30T01:57:25.813" v="27" actId="1076"/>
          <ac:spMkLst>
            <pc:docMk/>
            <pc:sldMk cId="3779361899" sldId="273"/>
            <ac:spMk id="3" creationId="{9011A8E5-ADE9-4814-87B4-C518A48E92E8}"/>
          </ac:spMkLst>
        </pc:spChg>
        <pc:spChg chg="mod">
          <ac:chgData name="ゲスト ユーザー" userId="S::urn:spo:anon#0cf848c12f4b339dffdb7217733e7deea5b07d716800bec9d2a6b4ec4abbe654::" providerId="AD" clId="Web-{C174C24F-57B2-0896-EFDB-FE7F62D8B02B}" dt="2021-11-30T01:59:34.799" v="30" actId="14100"/>
          <ac:spMkLst>
            <pc:docMk/>
            <pc:sldMk cId="3779361899" sldId="273"/>
            <ac:spMk id="7" creationId="{68013414-2827-42F9-8324-C5F034C8B409}"/>
          </ac:spMkLst>
        </pc:spChg>
      </pc:sldChg>
      <pc:sldChg chg="add replId">
        <pc:chgData name="ゲスト ユーザー" userId="S::urn:spo:anon#0cf848c12f4b339dffdb7217733e7deea5b07d716800bec9d2a6b4ec4abbe654::" providerId="AD" clId="Web-{C174C24F-57B2-0896-EFDB-FE7F62D8B02B}" dt="2021-11-30T01:56:03.921" v="0"/>
        <pc:sldMkLst>
          <pc:docMk/>
          <pc:sldMk cId="285653500" sldId="297"/>
        </pc:sldMkLst>
      </pc:sldChg>
    </pc:docChg>
  </pc:docChgLst>
  <pc:docChgLst>
    <pc:chgData name="cguf1004" userId="S::cguf1004@mail4.doshisha.ac.jp::e2799a4d-92e3-438e-b4ba-db5a5cfdf429" providerId="AD" clId="Web-{50A7D7EF-9CBF-0B8F-B018-ED9185AAC731}"/>
    <pc:docChg chg="modSld">
      <pc:chgData name="cguf1004" userId="S::cguf1004@mail4.doshisha.ac.jp::e2799a4d-92e3-438e-b4ba-db5a5cfdf429" providerId="AD" clId="Web-{50A7D7EF-9CBF-0B8F-B018-ED9185AAC731}" dt="2021-12-01T09:23:10.189" v="35" actId="20577"/>
      <pc:docMkLst>
        <pc:docMk/>
      </pc:docMkLst>
      <pc:sldChg chg="modSp">
        <pc:chgData name="cguf1004" userId="S::cguf1004@mail4.doshisha.ac.jp::e2799a4d-92e3-438e-b4ba-db5a5cfdf429" providerId="AD" clId="Web-{50A7D7EF-9CBF-0B8F-B018-ED9185AAC731}" dt="2021-12-01T09:23:10.189" v="35" actId="20577"/>
        <pc:sldMkLst>
          <pc:docMk/>
          <pc:sldMk cId="3542488378" sldId="256"/>
        </pc:sldMkLst>
        <pc:spChg chg="mod">
          <ac:chgData name="cguf1004" userId="S::cguf1004@mail4.doshisha.ac.jp::e2799a4d-92e3-438e-b4ba-db5a5cfdf429" providerId="AD" clId="Web-{50A7D7EF-9CBF-0B8F-B018-ED9185AAC731}" dt="2021-12-01T09:23:10.189" v="35" actId="20577"/>
          <ac:spMkLst>
            <pc:docMk/>
            <pc:sldMk cId="3542488378" sldId="256"/>
            <ac:spMk id="7" creationId="{F56CEB21-6446-48F4-9D29-197F88A1D8CB}"/>
          </ac:spMkLst>
        </pc:spChg>
      </pc:sldChg>
    </pc:docChg>
  </pc:docChgLst>
  <pc:docChgLst>
    <pc:chgData name="ゲスト ユーザー" userId="S::urn:spo:anon#0cf848c12f4b339dffdb7217733e7deea5b07d716800bec9d2a6b4ec4abbe654::" providerId="AD" clId="Web-{FC21F896-3F66-D1E8-CDD6-474410D1E164}"/>
    <pc:docChg chg="addSld modSld">
      <pc:chgData name="ゲスト ユーザー" userId="S::urn:spo:anon#0cf848c12f4b339dffdb7217733e7deea5b07d716800bec9d2a6b4ec4abbe654::" providerId="AD" clId="Web-{FC21F896-3F66-D1E8-CDD6-474410D1E164}" dt="2021-11-22T23:37:13.955" v="183" actId="20577"/>
      <pc:docMkLst>
        <pc:docMk/>
      </pc:docMkLst>
      <pc:sldChg chg="addSp delSp modSp add replId">
        <pc:chgData name="ゲスト ユーザー" userId="S::urn:spo:anon#0cf848c12f4b339dffdb7217733e7deea5b07d716800bec9d2a6b4ec4abbe654::" providerId="AD" clId="Web-{FC21F896-3F66-D1E8-CDD6-474410D1E164}" dt="2021-11-22T23:37:13.955" v="183" actId="20577"/>
        <pc:sldMkLst>
          <pc:docMk/>
          <pc:sldMk cId="1652353588" sldId="278"/>
        </pc:sldMkLst>
        <pc:spChg chg="add del mod">
          <ac:chgData name="ゲスト ユーザー" userId="S::urn:spo:anon#0cf848c12f4b339dffdb7217733e7deea5b07d716800bec9d2a6b4ec4abbe654::" providerId="AD" clId="Web-{FC21F896-3F66-D1E8-CDD6-474410D1E164}" dt="2021-11-22T23:22:38.418" v="4"/>
          <ac:spMkLst>
            <pc:docMk/>
            <pc:sldMk cId="1652353588" sldId="278"/>
            <ac:spMk id="6" creationId="{59BCF2C3-1C36-450E-A48B-1D8881949470}"/>
          </ac:spMkLst>
        </pc:spChg>
        <pc:spChg chg="del">
          <ac:chgData name="ゲスト ユーザー" userId="S::urn:spo:anon#0cf848c12f4b339dffdb7217733e7deea5b07d716800bec9d2a6b4ec4abbe654::" providerId="AD" clId="Web-{FC21F896-3F66-D1E8-CDD6-474410D1E164}" dt="2021-11-22T23:20:46.401" v="1"/>
          <ac:spMkLst>
            <pc:docMk/>
            <pc:sldMk cId="1652353588" sldId="278"/>
            <ac:spMk id="7" creationId="{68013414-2827-42F9-8324-C5F034C8B409}"/>
          </ac:spMkLst>
        </pc:spChg>
        <pc:spChg chg="add mod">
          <ac:chgData name="ゲスト ユーザー" userId="S::urn:spo:anon#0cf848c12f4b339dffdb7217733e7deea5b07d716800bec9d2a6b4ec4abbe654::" providerId="AD" clId="Web-{FC21F896-3F66-D1E8-CDD6-474410D1E164}" dt="2021-11-22T23:34:19.199" v="135" actId="1076"/>
          <ac:spMkLst>
            <pc:docMk/>
            <pc:sldMk cId="1652353588" sldId="278"/>
            <ac:spMk id="17" creationId="{52B4F9D6-ECAA-403B-92D6-4BF854DEB744}"/>
          </ac:spMkLst>
        </pc:spChg>
        <pc:spChg chg="add del mod">
          <ac:chgData name="ゲスト ユーザー" userId="S::urn:spo:anon#0cf848c12f4b339dffdb7217733e7deea5b07d716800bec9d2a6b4ec4abbe654::" providerId="AD" clId="Web-{FC21F896-3F66-D1E8-CDD6-474410D1E164}" dt="2021-11-22T23:31:52.993" v="100"/>
          <ac:spMkLst>
            <pc:docMk/>
            <pc:sldMk cId="1652353588" sldId="278"/>
            <ac:spMk id="18" creationId="{D1D3505A-092F-49B0-B3A3-C464E6ACE3E9}"/>
          </ac:spMkLst>
        </pc:spChg>
        <pc:spChg chg="add mod">
          <ac:chgData name="ゲスト ユーザー" userId="S::urn:spo:anon#0cf848c12f4b339dffdb7217733e7deea5b07d716800bec9d2a6b4ec4abbe654::" providerId="AD" clId="Web-{FC21F896-3F66-D1E8-CDD6-474410D1E164}" dt="2021-11-22T23:34:08.276" v="130" actId="1076"/>
          <ac:spMkLst>
            <pc:docMk/>
            <pc:sldMk cId="1652353588" sldId="278"/>
            <ac:spMk id="19" creationId="{87172F35-A129-4AC7-864F-36B37B273079}"/>
          </ac:spMkLst>
        </pc:spChg>
        <pc:spChg chg="add mod">
          <ac:chgData name="ゲスト ユーザー" userId="S::urn:spo:anon#0cf848c12f4b339dffdb7217733e7deea5b07d716800bec9d2a6b4ec4abbe654::" providerId="AD" clId="Web-{FC21F896-3F66-D1E8-CDD6-474410D1E164}" dt="2021-11-22T23:34:12.667" v="132" actId="1076"/>
          <ac:spMkLst>
            <pc:docMk/>
            <pc:sldMk cId="1652353588" sldId="278"/>
            <ac:spMk id="20" creationId="{BD8716BA-8AD6-4155-9E70-0C7E3C837AD9}"/>
          </ac:spMkLst>
        </pc:spChg>
        <pc:spChg chg="add mod">
          <ac:chgData name="ゲスト ユーザー" userId="S::urn:spo:anon#0cf848c12f4b339dffdb7217733e7deea5b07d716800bec9d2a6b4ec4abbe654::" providerId="AD" clId="Web-{FC21F896-3F66-D1E8-CDD6-474410D1E164}" dt="2021-11-22T23:36:54.814" v="164" actId="1076"/>
          <ac:spMkLst>
            <pc:docMk/>
            <pc:sldMk cId="1652353588" sldId="278"/>
            <ac:spMk id="21" creationId="{E4DE165A-14D2-4B8C-90A4-B54CE8714938}"/>
          </ac:spMkLst>
        </pc:spChg>
        <pc:spChg chg="add mod">
          <ac:chgData name="ゲスト ユーザー" userId="S::urn:spo:anon#0cf848c12f4b339dffdb7217733e7deea5b07d716800bec9d2a6b4ec4abbe654::" providerId="AD" clId="Web-{FC21F896-3F66-D1E8-CDD6-474410D1E164}" dt="2021-11-22T23:37:13.955" v="183" actId="20577"/>
          <ac:spMkLst>
            <pc:docMk/>
            <pc:sldMk cId="1652353588" sldId="278"/>
            <ac:spMk id="22" creationId="{B5B9B91D-0D14-4F89-BDC3-817F683671DD}"/>
          </ac:spMkLst>
        </pc:spChg>
        <pc:picChg chg="add mod ord">
          <ac:chgData name="ゲスト ユーザー" userId="S::urn:spo:anon#0cf848c12f4b339dffdb7217733e7deea5b07d716800bec9d2a6b4ec4abbe654::" providerId="AD" clId="Web-{FC21F896-3F66-D1E8-CDD6-474410D1E164}" dt="2021-11-22T23:34:22.699" v="136" actId="1076"/>
          <ac:picMkLst>
            <pc:docMk/>
            <pc:sldMk cId="1652353588" sldId="278"/>
            <ac:picMk id="8" creationId="{6F2000A1-26C8-4E1A-9ECE-191C0B073828}"/>
          </ac:picMkLst>
        </pc:picChg>
        <pc:picChg chg="add del mod">
          <ac:chgData name="ゲスト ユーザー" userId="S::urn:spo:anon#0cf848c12f4b339dffdb7217733e7deea5b07d716800bec9d2a6b4ec4abbe654::" providerId="AD" clId="Web-{FC21F896-3F66-D1E8-CDD6-474410D1E164}" dt="2021-11-22T23:23:16.731" v="14"/>
          <ac:picMkLst>
            <pc:docMk/>
            <pc:sldMk cId="1652353588" sldId="278"/>
            <ac:picMk id="10" creationId="{213344CA-9AF6-42BB-9DBD-383E5B9A5BE9}"/>
          </ac:picMkLst>
        </pc:picChg>
        <pc:picChg chg="add mod">
          <ac:chgData name="ゲスト ユーザー" userId="S::urn:spo:anon#0cf848c12f4b339dffdb7217733e7deea5b07d716800bec9d2a6b4ec4abbe654::" providerId="AD" clId="Web-{FC21F896-3F66-D1E8-CDD6-474410D1E164}" dt="2021-11-22T23:34:17.058" v="133" actId="1076"/>
          <ac:picMkLst>
            <pc:docMk/>
            <pc:sldMk cId="1652353588" sldId="278"/>
            <ac:picMk id="11" creationId="{1514804A-D481-42FA-8428-3DBC40360F04}"/>
          </ac:picMkLst>
        </pc:picChg>
        <pc:picChg chg="add del mod">
          <ac:chgData name="ゲスト ユーザー" userId="S::urn:spo:anon#0cf848c12f4b339dffdb7217733e7deea5b07d716800bec9d2a6b4ec4abbe654::" providerId="AD" clId="Web-{FC21F896-3F66-D1E8-CDD6-474410D1E164}" dt="2021-11-22T23:30:03.944" v="87"/>
          <ac:picMkLst>
            <pc:docMk/>
            <pc:sldMk cId="1652353588" sldId="278"/>
            <ac:picMk id="12" creationId="{0E71400B-43A7-4394-9047-4D54032AF104}"/>
          </ac:picMkLst>
        </pc:picChg>
        <pc:picChg chg="add mod">
          <ac:chgData name="ゲスト ユーザー" userId="S::urn:spo:anon#0cf848c12f4b339dffdb7217733e7deea5b07d716800bec9d2a6b4ec4abbe654::" providerId="AD" clId="Web-{FC21F896-3F66-D1E8-CDD6-474410D1E164}" dt="2021-11-22T23:34:10.167" v="131" actId="1076"/>
          <ac:picMkLst>
            <pc:docMk/>
            <pc:sldMk cId="1652353588" sldId="278"/>
            <ac:picMk id="13" creationId="{9FD96123-2D5E-4B2E-A51D-B73A84823EFE}"/>
          </ac:picMkLst>
        </pc:picChg>
        <pc:picChg chg="add mod">
          <ac:chgData name="ゲスト ユーザー" userId="S::urn:spo:anon#0cf848c12f4b339dffdb7217733e7deea5b07d716800bec9d2a6b4ec4abbe654::" providerId="AD" clId="Web-{FC21F896-3F66-D1E8-CDD6-474410D1E164}" dt="2021-11-22T23:33:17.119" v="115" actId="1076"/>
          <ac:picMkLst>
            <pc:docMk/>
            <pc:sldMk cId="1652353588" sldId="278"/>
            <ac:picMk id="14" creationId="{1FBFA146-05E0-4A2E-87B7-2E98D6B6673E}"/>
          </ac:picMkLst>
        </pc:picChg>
        <pc:picChg chg="add del mod">
          <ac:chgData name="ゲスト ユーザー" userId="S::urn:spo:anon#0cf848c12f4b339dffdb7217733e7deea5b07d716800bec9d2a6b4ec4abbe654::" providerId="AD" clId="Web-{FC21F896-3F66-D1E8-CDD6-474410D1E164}" dt="2021-11-22T23:27:46.535" v="54"/>
          <ac:picMkLst>
            <pc:docMk/>
            <pc:sldMk cId="1652353588" sldId="278"/>
            <ac:picMk id="15" creationId="{254F447A-EAF2-4D72-9EC8-01117F824BE1}"/>
          </ac:picMkLst>
        </pc:picChg>
        <pc:picChg chg="add mod">
          <ac:chgData name="ゲスト ユーザー" userId="S::urn:spo:anon#0cf848c12f4b339dffdb7217733e7deea5b07d716800bec9d2a6b4ec4abbe654::" providerId="AD" clId="Web-{FC21F896-3F66-D1E8-CDD6-474410D1E164}" dt="2021-11-22T23:34:17.073" v="134" actId="1076"/>
          <ac:picMkLst>
            <pc:docMk/>
            <pc:sldMk cId="1652353588" sldId="278"/>
            <ac:picMk id="16" creationId="{B4628C9A-827E-45C0-9CFF-901357D2B367}"/>
          </ac:picMkLst>
        </pc:picChg>
      </pc:sldChg>
    </pc:docChg>
  </pc:docChgLst>
  <pc:docChgLst>
    <pc:chgData name="ゲスト ユーザー" userId="S::urn:spo:anon#ebe727db790128f5ac657c189f6de5a83778bcb3dac462853936d7095fe9d18f::" providerId="AD" clId="Web-{0626E8C0-F629-BAD0-5409-F8E64E539638}"/>
    <pc:docChg chg="modSld">
      <pc:chgData name="ゲスト ユーザー" userId="S::urn:spo:anon#ebe727db790128f5ac657c189f6de5a83778bcb3dac462853936d7095fe9d18f::" providerId="AD" clId="Web-{0626E8C0-F629-BAD0-5409-F8E64E539638}" dt="2021-11-24T16:31:06.642" v="107" actId="14100"/>
      <pc:docMkLst>
        <pc:docMk/>
      </pc:docMkLst>
      <pc:sldChg chg="modSp">
        <pc:chgData name="ゲスト ユーザー" userId="S::urn:spo:anon#ebe727db790128f5ac657c189f6de5a83778bcb3dac462853936d7095fe9d18f::" providerId="AD" clId="Web-{0626E8C0-F629-BAD0-5409-F8E64E539638}" dt="2021-11-24T16:27:53.702" v="84" actId="20577"/>
        <pc:sldMkLst>
          <pc:docMk/>
          <pc:sldMk cId="3542488378" sldId="256"/>
        </pc:sldMkLst>
        <pc:spChg chg="mod">
          <ac:chgData name="ゲスト ユーザー" userId="S::urn:spo:anon#ebe727db790128f5ac657c189f6de5a83778bcb3dac462853936d7095fe9d18f::" providerId="AD" clId="Web-{0626E8C0-F629-BAD0-5409-F8E64E539638}" dt="2021-11-24T16:27:53.702" v="84" actId="20577"/>
          <ac:spMkLst>
            <pc:docMk/>
            <pc:sldMk cId="3542488378" sldId="256"/>
            <ac:spMk id="3" creationId="{2D708D5F-D080-440F-8DF5-F130872AB76B}"/>
          </ac:spMkLst>
        </pc:spChg>
      </pc:sldChg>
      <pc:sldChg chg="addSp delSp modSp">
        <pc:chgData name="ゲスト ユーザー" userId="S::urn:spo:anon#ebe727db790128f5ac657c189f6de5a83778bcb3dac462853936d7095fe9d18f::" providerId="AD" clId="Web-{0626E8C0-F629-BAD0-5409-F8E64E539638}" dt="2021-11-24T16:31:06.642" v="107" actId="14100"/>
        <pc:sldMkLst>
          <pc:docMk/>
          <pc:sldMk cId="2281911510" sldId="275"/>
        </pc:sldMkLst>
        <pc:spChg chg="mod">
          <ac:chgData name="ゲスト ユーザー" userId="S::urn:spo:anon#ebe727db790128f5ac657c189f6de5a83778bcb3dac462853936d7095fe9d18f::" providerId="AD" clId="Web-{0626E8C0-F629-BAD0-5409-F8E64E539638}" dt="2021-11-24T16:24:30.651" v="57" actId="20577"/>
          <ac:spMkLst>
            <pc:docMk/>
            <pc:sldMk cId="2281911510" sldId="275"/>
            <ac:spMk id="6" creationId="{2F898AA6-6967-45DB-AAAF-D9F17BF7A835}"/>
          </ac:spMkLst>
        </pc:spChg>
        <pc:picChg chg="add mod">
          <ac:chgData name="ゲスト ユーザー" userId="S::urn:spo:anon#ebe727db790128f5ac657c189f6de5a83778bcb3dac462853936d7095fe9d18f::" providerId="AD" clId="Web-{0626E8C0-F629-BAD0-5409-F8E64E539638}" dt="2021-11-24T16:31:06.642" v="107" actId="14100"/>
          <ac:picMkLst>
            <pc:docMk/>
            <pc:sldMk cId="2281911510" sldId="275"/>
            <ac:picMk id="3" creationId="{9EB6B7D6-C917-4643-80E8-BB19BA83A7BE}"/>
          </ac:picMkLst>
        </pc:picChg>
        <pc:picChg chg="add del mod">
          <ac:chgData name="ゲスト ユーザー" userId="S::urn:spo:anon#ebe727db790128f5ac657c189f6de5a83778bcb3dac462853936d7095fe9d18f::" providerId="AD" clId="Web-{0626E8C0-F629-BAD0-5409-F8E64E539638}" dt="2021-11-24T16:30:15.001" v="98"/>
          <ac:picMkLst>
            <pc:docMk/>
            <pc:sldMk cId="2281911510" sldId="275"/>
            <ac:picMk id="7" creationId="{4CB6D9CB-3936-4B35-868F-5BFB7FB159BD}"/>
          </ac:picMkLst>
        </pc:picChg>
      </pc:sldChg>
    </pc:docChg>
  </pc:docChgLst>
  <pc:docChgLst>
    <pc:chgData name="ゲスト ユーザー" userId="S::urn:spo:anon#0cf848c12f4b339dffdb7217733e7deea5b07d716800bec9d2a6b4ec4abbe654::" providerId="AD" clId="Web-{3D4313DE-F4AE-4600-B8C2-96BDC102AE57}"/>
    <pc:docChg chg="modSld">
      <pc:chgData name="ゲスト ユーザー" userId="S::urn:spo:anon#0cf848c12f4b339dffdb7217733e7deea5b07d716800bec9d2a6b4ec4abbe654::" providerId="AD" clId="Web-{3D4313DE-F4AE-4600-B8C2-96BDC102AE57}" dt="2021-11-21T14:51:37.609" v="358" actId="20577"/>
      <pc:docMkLst>
        <pc:docMk/>
      </pc:docMkLst>
      <pc:sldChg chg="modSp">
        <pc:chgData name="ゲスト ユーザー" userId="S::urn:spo:anon#0cf848c12f4b339dffdb7217733e7deea5b07d716800bec9d2a6b4ec4abbe654::" providerId="AD" clId="Web-{3D4313DE-F4AE-4600-B8C2-96BDC102AE57}" dt="2021-11-21T14:32:47.854" v="25" actId="20577"/>
        <pc:sldMkLst>
          <pc:docMk/>
          <pc:sldMk cId="3542488378" sldId="256"/>
        </pc:sldMkLst>
        <pc:spChg chg="mod">
          <ac:chgData name="ゲスト ユーザー" userId="S::urn:spo:anon#0cf848c12f4b339dffdb7217733e7deea5b07d716800bec9d2a6b4ec4abbe654::" providerId="AD" clId="Web-{3D4313DE-F4AE-4600-B8C2-96BDC102AE57}" dt="2021-11-21T14:32:47.854" v="25" actId="20577"/>
          <ac:spMkLst>
            <pc:docMk/>
            <pc:sldMk cId="3542488378" sldId="256"/>
            <ac:spMk id="3" creationId="{2D708D5F-D080-440F-8DF5-F130872AB76B}"/>
          </ac:spMkLst>
        </pc:spChg>
      </pc:sldChg>
      <pc:sldChg chg="addSp delSp modSp">
        <pc:chgData name="ゲスト ユーザー" userId="S::urn:spo:anon#0cf848c12f4b339dffdb7217733e7deea5b07d716800bec9d2a6b4ec4abbe654::" providerId="AD" clId="Web-{3D4313DE-F4AE-4600-B8C2-96BDC102AE57}" dt="2021-11-21T14:51:37.609" v="358" actId="20577"/>
        <pc:sldMkLst>
          <pc:docMk/>
          <pc:sldMk cId="2122139033" sldId="261"/>
        </pc:sldMkLst>
        <pc:spChg chg="del">
          <ac:chgData name="ゲスト ユーザー" userId="S::urn:spo:anon#0cf848c12f4b339dffdb7217733e7deea5b07d716800bec9d2a6b4ec4abbe654::" providerId="AD" clId="Web-{3D4313DE-F4AE-4600-B8C2-96BDC102AE57}" dt="2021-11-21T14:34:30.747" v="27"/>
          <ac:spMkLst>
            <pc:docMk/>
            <pc:sldMk cId="2122139033" sldId="261"/>
            <ac:spMk id="3" creationId="{2514FC58-12EC-443E-85EC-298160A4C1A4}"/>
          </ac:spMkLst>
        </pc:spChg>
        <pc:spChg chg="add mod">
          <ac:chgData name="ゲスト ユーザー" userId="S::urn:spo:anon#0cf848c12f4b339dffdb7217733e7deea5b07d716800bec9d2a6b4ec4abbe654::" providerId="AD" clId="Web-{3D4313DE-F4AE-4600-B8C2-96BDC102AE57}" dt="2021-11-21T14:50:20.013" v="341" actId="20577"/>
          <ac:spMkLst>
            <pc:docMk/>
            <pc:sldMk cId="2122139033" sldId="261"/>
            <ac:spMk id="6" creationId="{7BC93A35-230C-4A45-923B-6DAFF2264234}"/>
          </ac:spMkLst>
        </pc:spChg>
        <pc:spChg chg="add mod">
          <ac:chgData name="ゲスト ユーザー" userId="S::urn:spo:anon#0cf848c12f4b339dffdb7217733e7deea5b07d716800bec9d2a6b4ec4abbe654::" providerId="AD" clId="Web-{3D4313DE-F4AE-4600-B8C2-96BDC102AE57}" dt="2021-11-21T14:51:00.748" v="354" actId="1076"/>
          <ac:spMkLst>
            <pc:docMk/>
            <pc:sldMk cId="2122139033" sldId="261"/>
            <ac:spMk id="7" creationId="{3132B163-1E82-4054-93B4-FD4C4CA3FC94}"/>
          </ac:spMkLst>
        </pc:spChg>
        <pc:spChg chg="del">
          <ac:chgData name="ゲスト ユーザー" userId="S::urn:spo:anon#0cf848c12f4b339dffdb7217733e7deea5b07d716800bec9d2a6b4ec4abbe654::" providerId="AD" clId="Web-{3D4313DE-F4AE-4600-B8C2-96BDC102AE57}" dt="2021-11-21T14:34:22.950" v="26"/>
          <ac:spMkLst>
            <pc:docMk/>
            <pc:sldMk cId="2122139033" sldId="261"/>
            <ac:spMk id="8" creationId="{1D425B60-0EDB-486F-85BF-E1A26006B344}"/>
          </ac:spMkLst>
        </pc:spChg>
        <pc:spChg chg="del">
          <ac:chgData name="ゲスト ユーザー" userId="S::urn:spo:anon#0cf848c12f4b339dffdb7217733e7deea5b07d716800bec9d2a6b4ec4abbe654::" providerId="AD" clId="Web-{3D4313DE-F4AE-4600-B8C2-96BDC102AE57}" dt="2021-11-21T14:34:38.997" v="28"/>
          <ac:spMkLst>
            <pc:docMk/>
            <pc:sldMk cId="2122139033" sldId="261"/>
            <ac:spMk id="9" creationId="{16309019-86D3-493C-B5D3-10315B5E19EA}"/>
          </ac:spMkLst>
        </pc:spChg>
        <pc:spChg chg="add mod">
          <ac:chgData name="ゲスト ユーザー" userId="S::urn:spo:anon#0cf848c12f4b339dffdb7217733e7deea5b07d716800bec9d2a6b4ec4abbe654::" providerId="AD" clId="Web-{3D4313DE-F4AE-4600-B8C2-96BDC102AE57}" dt="2021-11-21T14:51:37.609" v="358" actId="20577"/>
          <ac:spMkLst>
            <pc:docMk/>
            <pc:sldMk cId="2122139033" sldId="261"/>
            <ac:spMk id="10" creationId="{85C7BF79-7268-4C28-BA14-C8BB1931B946}"/>
          </ac:spMkLst>
        </pc:spChg>
      </pc:sldChg>
    </pc:docChg>
  </pc:docChgLst>
  <pc:docChgLst>
    <pc:chgData name="Iwai Hayato" userId="6598bac4696f9085" providerId="LiveId" clId="{ABAA0CDC-A9D1-4293-9621-F1F6E3D04BE3}"/>
    <pc:docChg chg="custSel modSld">
      <pc:chgData name="Iwai Hayato" userId="6598bac4696f9085" providerId="LiveId" clId="{ABAA0CDC-A9D1-4293-9621-F1F6E3D04BE3}" dt="2022-05-16T14:22:54.839" v="1" actId="478"/>
      <pc:docMkLst>
        <pc:docMk/>
      </pc:docMkLst>
      <pc:sldChg chg="addSp delSp modSp mod">
        <pc:chgData name="Iwai Hayato" userId="6598bac4696f9085" providerId="LiveId" clId="{ABAA0CDC-A9D1-4293-9621-F1F6E3D04BE3}" dt="2022-05-16T14:22:54.839" v="1" actId="478"/>
        <pc:sldMkLst>
          <pc:docMk/>
          <pc:sldMk cId="3542488378" sldId="256"/>
        </pc:sldMkLst>
        <pc:spChg chg="del">
          <ac:chgData name="Iwai Hayato" userId="6598bac4696f9085" providerId="LiveId" clId="{ABAA0CDC-A9D1-4293-9621-F1F6E3D04BE3}" dt="2022-05-16T14:22:54.839" v="1" actId="478"/>
          <ac:spMkLst>
            <pc:docMk/>
            <pc:sldMk cId="3542488378" sldId="256"/>
            <ac:spMk id="3" creationId="{2D708D5F-D080-440F-8DF5-F130872AB76B}"/>
          </ac:spMkLst>
        </pc:spChg>
        <pc:spChg chg="del">
          <ac:chgData name="Iwai Hayato" userId="6598bac4696f9085" providerId="LiveId" clId="{ABAA0CDC-A9D1-4293-9621-F1F6E3D04BE3}" dt="2022-05-16T14:22:53.060" v="0" actId="478"/>
          <ac:spMkLst>
            <pc:docMk/>
            <pc:sldMk cId="3542488378" sldId="256"/>
            <ac:spMk id="7" creationId="{F56CEB21-6446-48F4-9D29-197F88A1D8CB}"/>
          </ac:spMkLst>
        </pc:spChg>
        <pc:spChg chg="add mod">
          <ac:chgData name="Iwai Hayato" userId="6598bac4696f9085" providerId="LiveId" clId="{ABAA0CDC-A9D1-4293-9621-F1F6E3D04BE3}" dt="2022-05-16T14:22:54.839" v="1" actId="478"/>
          <ac:spMkLst>
            <pc:docMk/>
            <pc:sldMk cId="3542488378" sldId="256"/>
            <ac:spMk id="8" creationId="{B69A06CA-D7E4-1714-1503-B91F80311EEB}"/>
          </ac:spMkLst>
        </pc:spChg>
      </pc:sldChg>
    </pc:docChg>
  </pc:docChgLst>
  <pc:docChgLst>
    <pc:chgData name="ゲスト ユーザー" userId="S::urn:spo:anon#0cf848c12f4b339dffdb7217733e7deea5b07d716800bec9d2a6b4ec4abbe654::" providerId="AD" clId="Web-{8A62F6E3-3145-7DF2-0C5D-2509EC4A0605}"/>
    <pc:docChg chg="addSld delSld modSld">
      <pc:chgData name="ゲスト ユーザー" userId="S::urn:spo:anon#0cf848c12f4b339dffdb7217733e7deea5b07d716800bec9d2a6b4ec4abbe654::" providerId="AD" clId="Web-{8A62F6E3-3145-7DF2-0C5D-2509EC4A0605}" dt="2021-11-21T10:34:22.391" v="299" actId="1076"/>
      <pc:docMkLst>
        <pc:docMk/>
      </pc:docMkLst>
      <pc:sldChg chg="modSp">
        <pc:chgData name="ゲスト ユーザー" userId="S::urn:spo:anon#0cf848c12f4b339dffdb7217733e7deea5b07d716800bec9d2a6b4ec4abbe654::" providerId="AD" clId="Web-{8A62F6E3-3145-7DF2-0C5D-2509EC4A0605}" dt="2021-11-21T06:43:14.929" v="14" actId="20577"/>
        <pc:sldMkLst>
          <pc:docMk/>
          <pc:sldMk cId="3542488378" sldId="256"/>
        </pc:sldMkLst>
        <pc:spChg chg="mod">
          <ac:chgData name="ゲスト ユーザー" userId="S::urn:spo:anon#0cf848c12f4b339dffdb7217733e7deea5b07d716800bec9d2a6b4ec4abbe654::" providerId="AD" clId="Web-{8A62F6E3-3145-7DF2-0C5D-2509EC4A0605}" dt="2021-11-21T06:43:14.929" v="14" actId="20577"/>
          <ac:spMkLst>
            <pc:docMk/>
            <pc:sldMk cId="3542488378" sldId="256"/>
            <ac:spMk id="3" creationId="{2D708D5F-D080-440F-8DF5-F130872AB76B}"/>
          </ac:spMkLst>
        </pc:spChg>
      </pc:sldChg>
      <pc:sldChg chg="addSp delSp modSp">
        <pc:chgData name="ゲスト ユーザー" userId="S::urn:spo:anon#0cf848c12f4b339dffdb7217733e7deea5b07d716800bec9d2a6b4ec4abbe654::" providerId="AD" clId="Web-{8A62F6E3-3145-7DF2-0C5D-2509EC4A0605}" dt="2021-11-21T10:34:22.391" v="299" actId="1076"/>
        <pc:sldMkLst>
          <pc:docMk/>
          <pc:sldMk cId="2454255275" sldId="258"/>
        </pc:sldMkLst>
        <pc:spChg chg="mod">
          <ac:chgData name="ゲスト ユーザー" userId="S::urn:spo:anon#0cf848c12f4b339dffdb7217733e7deea5b07d716800bec9d2a6b4ec4abbe654::" providerId="AD" clId="Web-{8A62F6E3-3145-7DF2-0C5D-2509EC4A0605}" dt="2021-11-21T06:44:33.434" v="23" actId="14100"/>
          <ac:spMkLst>
            <pc:docMk/>
            <pc:sldMk cId="2454255275" sldId="258"/>
            <ac:spMk id="2" creationId="{B16658F1-4C98-4807-BACA-D39EDB4C2972}"/>
          </ac:spMkLst>
        </pc:spChg>
        <pc:spChg chg="add mod">
          <ac:chgData name="ゲスト ユーザー" userId="S::urn:spo:anon#0cf848c12f4b339dffdb7217733e7deea5b07d716800bec9d2a6b4ec4abbe654::" providerId="AD" clId="Web-{8A62F6E3-3145-7DF2-0C5D-2509EC4A0605}" dt="2021-11-21T07:26:32.713" v="38" actId="14100"/>
          <ac:spMkLst>
            <pc:docMk/>
            <pc:sldMk cId="2454255275" sldId="258"/>
            <ac:spMk id="3" creationId="{3CD7CB61-F54F-41B3-9D00-7750C12D2275}"/>
          </ac:spMkLst>
        </pc:spChg>
        <pc:spChg chg="mod">
          <ac:chgData name="ゲスト ユーザー" userId="S::urn:spo:anon#0cf848c12f4b339dffdb7217733e7deea5b07d716800bec9d2a6b4ec4abbe654::" providerId="AD" clId="Web-{8A62F6E3-3145-7DF2-0C5D-2509EC4A0605}" dt="2021-11-21T10:34:22.391" v="299" actId="1076"/>
          <ac:spMkLst>
            <pc:docMk/>
            <pc:sldMk cId="2454255275" sldId="258"/>
            <ac:spMk id="6" creationId="{59FBEA29-C7A8-4774-B62A-4A79C45C3CBB}"/>
          </ac:spMkLst>
        </pc:spChg>
        <pc:spChg chg="del">
          <ac:chgData name="ゲスト ユーザー" userId="S::urn:spo:anon#0cf848c12f4b339dffdb7217733e7deea5b07d716800bec9d2a6b4ec4abbe654::" providerId="AD" clId="Web-{8A62F6E3-3145-7DF2-0C5D-2509EC4A0605}" dt="2021-11-21T07:26:00.239" v="33"/>
          <ac:spMkLst>
            <pc:docMk/>
            <pc:sldMk cId="2454255275" sldId="258"/>
            <ac:spMk id="6" creationId="{EE641090-CF77-4997-8652-E2197C8ACA88}"/>
          </ac:spMkLst>
        </pc:spChg>
        <pc:spChg chg="add mod">
          <ac:chgData name="ゲスト ユーザー" userId="S::urn:spo:anon#0cf848c12f4b339dffdb7217733e7deea5b07d716800bec9d2a6b4ec4abbe654::" providerId="AD" clId="Web-{8A62F6E3-3145-7DF2-0C5D-2509EC4A0605}" dt="2021-11-21T07:42:29.671" v="269" actId="20577"/>
          <ac:spMkLst>
            <pc:docMk/>
            <pc:sldMk cId="2454255275" sldId="258"/>
            <ac:spMk id="9" creationId="{37DBAE2D-1E42-4709-B10A-C522B6C04FD8}"/>
          </ac:spMkLst>
        </pc:spChg>
        <pc:spChg chg="add del mod">
          <ac:chgData name="ゲスト ユーザー" userId="S::urn:spo:anon#0cf848c12f4b339dffdb7217733e7deea5b07d716800bec9d2a6b4ec4abbe654::" providerId="AD" clId="Web-{8A62F6E3-3145-7DF2-0C5D-2509EC4A0605}" dt="2021-11-21T07:36:00.832" v="135"/>
          <ac:spMkLst>
            <pc:docMk/>
            <pc:sldMk cId="2454255275" sldId="258"/>
            <ac:spMk id="10" creationId="{BCABECD0-6E8C-47DD-B719-6304B2A47052}"/>
          </ac:spMkLst>
        </pc:spChg>
        <pc:spChg chg="add mod">
          <ac:chgData name="ゲスト ユーザー" userId="S::urn:spo:anon#0cf848c12f4b339dffdb7217733e7deea5b07d716800bec9d2a6b4ec4abbe654::" providerId="AD" clId="Web-{8A62F6E3-3145-7DF2-0C5D-2509EC4A0605}" dt="2021-11-21T07:42:14.905" v="265" actId="1076"/>
          <ac:spMkLst>
            <pc:docMk/>
            <pc:sldMk cId="2454255275" sldId="258"/>
            <ac:spMk id="11" creationId="{842F7700-FE50-47A8-B7BB-4C5AA03CCB0C}"/>
          </ac:spMkLst>
        </pc:spChg>
        <pc:spChg chg="add mod">
          <ac:chgData name="ゲスト ユーザー" userId="S::urn:spo:anon#0cf848c12f4b339dffdb7217733e7deea5b07d716800bec9d2a6b4ec4abbe654::" providerId="AD" clId="Web-{8A62F6E3-3145-7DF2-0C5D-2509EC4A0605}" dt="2021-11-21T07:38:53.428" v="226" actId="1076"/>
          <ac:spMkLst>
            <pc:docMk/>
            <pc:sldMk cId="2454255275" sldId="258"/>
            <ac:spMk id="12" creationId="{2B5BAF95-EA11-4E72-9C85-5CF85DADBC18}"/>
          </ac:spMkLst>
        </pc:spChg>
        <pc:graphicFrameChg chg="add mod ord modGraphic">
          <ac:chgData name="ゲスト ユーザー" userId="S::urn:spo:anon#0cf848c12f4b339dffdb7217733e7deea5b07d716800bec9d2a6b4ec4abbe654::" providerId="AD" clId="Web-{8A62F6E3-3145-7DF2-0C5D-2509EC4A0605}" dt="2021-11-21T07:43:15.312" v="283"/>
          <ac:graphicFrameMkLst>
            <pc:docMk/>
            <pc:sldMk cId="2454255275" sldId="258"/>
            <ac:graphicFrameMk id="8" creationId="{19C1874F-1FF5-4658-A4BF-F042DDBF062A}"/>
          </ac:graphicFrameMkLst>
        </pc:graphicFrameChg>
      </pc:sldChg>
      <pc:sldChg chg="modSp">
        <pc:chgData name="ゲスト ユーザー" userId="S::urn:spo:anon#0cf848c12f4b339dffdb7217733e7deea5b07d716800bec9d2a6b4ec4abbe654::" providerId="AD" clId="Web-{8A62F6E3-3145-7DF2-0C5D-2509EC4A0605}" dt="2021-11-21T06:44:17.730" v="22" actId="20577"/>
        <pc:sldMkLst>
          <pc:docMk/>
          <pc:sldMk cId="3471127295" sldId="259"/>
        </pc:sldMkLst>
        <pc:spChg chg="mod">
          <ac:chgData name="ゲスト ユーザー" userId="S::urn:spo:anon#0cf848c12f4b339dffdb7217733e7deea5b07d716800bec9d2a6b4ec4abbe654::" providerId="AD" clId="Web-{8A62F6E3-3145-7DF2-0C5D-2509EC4A0605}" dt="2021-11-21T06:44:17.730" v="22" actId="20577"/>
          <ac:spMkLst>
            <pc:docMk/>
            <pc:sldMk cId="3471127295" sldId="259"/>
            <ac:spMk id="3" creationId="{3580FEB4-3FC6-49BE-A87A-A2EC9A2EE99E}"/>
          </ac:spMkLst>
        </pc:spChg>
      </pc:sldChg>
      <pc:sldChg chg="modSp">
        <pc:chgData name="ゲスト ユーザー" userId="S::urn:spo:anon#0cf848c12f4b339dffdb7217733e7deea5b07d716800bec9d2a6b4ec4abbe654::" providerId="AD" clId="Web-{8A62F6E3-3145-7DF2-0C5D-2509EC4A0605}" dt="2021-11-21T10:33:26.797" v="297" actId="20577"/>
        <pc:sldMkLst>
          <pc:docMk/>
          <pc:sldMk cId="2122139033" sldId="261"/>
        </pc:sldMkLst>
        <pc:spChg chg="mod">
          <ac:chgData name="ゲスト ユーザー" userId="S::urn:spo:anon#0cf848c12f4b339dffdb7217733e7deea5b07d716800bec9d2a6b4ec4abbe654::" providerId="AD" clId="Web-{8A62F6E3-3145-7DF2-0C5D-2509EC4A0605}" dt="2021-11-21T10:33:26.797" v="297" actId="20577"/>
          <ac:spMkLst>
            <pc:docMk/>
            <pc:sldMk cId="2122139033" sldId="261"/>
            <ac:spMk id="8" creationId="{1D425B60-0EDB-486F-85BF-E1A26006B344}"/>
          </ac:spMkLst>
        </pc:spChg>
        <pc:spChg chg="mod">
          <ac:chgData name="ゲスト ユーザー" userId="S::urn:spo:anon#0cf848c12f4b339dffdb7217733e7deea5b07d716800bec9d2a6b4ec4abbe654::" providerId="AD" clId="Web-{8A62F6E3-3145-7DF2-0C5D-2509EC4A0605}" dt="2021-11-21T10:28:54.713" v="291" actId="20577"/>
          <ac:spMkLst>
            <pc:docMk/>
            <pc:sldMk cId="2122139033" sldId="261"/>
            <ac:spMk id="9" creationId="{16309019-86D3-493C-B5D3-10315B5E19EA}"/>
          </ac:spMkLst>
        </pc:spChg>
      </pc:sldChg>
      <pc:sldChg chg="new del">
        <pc:chgData name="ゲスト ユーザー" userId="S::urn:spo:anon#0cf848c12f4b339dffdb7217733e7deea5b07d716800bec9d2a6b4ec4abbe654::" providerId="AD" clId="Web-{8A62F6E3-3145-7DF2-0C5D-2509EC4A0605}" dt="2021-11-21T07:32:33.297" v="91"/>
        <pc:sldMkLst>
          <pc:docMk/>
          <pc:sldMk cId="2182718660" sldId="278"/>
        </pc:sldMkLst>
      </pc:sldChg>
    </pc:docChg>
  </pc:docChgLst>
  <pc:docChgLst>
    <pc:chgData name="ゲスト ユーザー" userId="S::urn:spo:anon#0cf848c12f4b339dffdb7217733e7deea5b07d716800bec9d2a6b4ec4abbe654::" providerId="AD" clId="Web-{ACAD3D71-2D67-73B2-7D8E-AD171A1F9F60}"/>
    <pc:docChg chg="addSld delSld modSld sldOrd">
      <pc:chgData name="ゲスト ユーザー" userId="S::urn:spo:anon#0cf848c12f4b339dffdb7217733e7deea5b07d716800bec9d2a6b4ec4abbe654::" providerId="AD" clId="Web-{ACAD3D71-2D67-73B2-7D8E-AD171A1F9F60}" dt="2021-11-22T23:56:24.839" v="97" actId="20577"/>
      <pc:docMkLst>
        <pc:docMk/>
      </pc:docMkLst>
      <pc:sldChg chg="modSp">
        <pc:chgData name="ゲスト ユーザー" userId="S::urn:spo:anon#0cf848c12f4b339dffdb7217733e7deea5b07d716800bec9d2a6b4ec4abbe654::" providerId="AD" clId="Web-{ACAD3D71-2D67-73B2-7D8E-AD171A1F9F60}" dt="2021-11-22T23:56:24.839" v="97" actId="20577"/>
        <pc:sldMkLst>
          <pc:docMk/>
          <pc:sldMk cId="3779361899" sldId="273"/>
        </pc:sldMkLst>
        <pc:spChg chg="mod">
          <ac:chgData name="ゲスト ユーザー" userId="S::urn:spo:anon#0cf848c12f4b339dffdb7217733e7deea5b07d716800bec9d2a6b4ec4abbe654::" providerId="AD" clId="Web-{ACAD3D71-2D67-73B2-7D8E-AD171A1F9F60}" dt="2021-11-22T23:56:24.839" v="97" actId="20577"/>
          <ac:spMkLst>
            <pc:docMk/>
            <pc:sldMk cId="3779361899" sldId="273"/>
            <ac:spMk id="7" creationId="{68013414-2827-42F9-8324-C5F034C8B409}"/>
          </ac:spMkLst>
        </pc:spChg>
      </pc:sldChg>
      <pc:sldChg chg="addSp modSp">
        <pc:chgData name="ゲスト ユーザー" userId="S::urn:spo:anon#0cf848c12f4b339dffdb7217733e7deea5b07d716800bec9d2a6b4ec4abbe654::" providerId="AD" clId="Web-{ACAD3D71-2D67-73B2-7D8E-AD171A1F9F60}" dt="2021-11-22T23:40:42.456" v="29" actId="20577"/>
        <pc:sldMkLst>
          <pc:docMk/>
          <pc:sldMk cId="1652353588" sldId="278"/>
        </pc:sldMkLst>
        <pc:spChg chg="add mod">
          <ac:chgData name="ゲスト ユーザー" userId="S::urn:spo:anon#0cf848c12f4b339dffdb7217733e7deea5b07d716800bec9d2a6b4ec4abbe654::" providerId="AD" clId="Web-{ACAD3D71-2D67-73B2-7D8E-AD171A1F9F60}" dt="2021-11-22T23:38:53.485" v="14" actId="1076"/>
          <ac:spMkLst>
            <pc:docMk/>
            <pc:sldMk cId="1652353588" sldId="278"/>
            <ac:spMk id="15" creationId="{B5DDD0A4-E1A1-49D4-AAAD-85C0B62DBE2C}"/>
          </ac:spMkLst>
        </pc:spChg>
        <pc:spChg chg="add mod">
          <ac:chgData name="ゲスト ユーザー" userId="S::urn:spo:anon#0cf848c12f4b339dffdb7217733e7deea5b07d716800bec9d2a6b4ec4abbe654::" providerId="AD" clId="Web-{ACAD3D71-2D67-73B2-7D8E-AD171A1F9F60}" dt="2021-11-22T23:40:42.456" v="29" actId="20577"/>
          <ac:spMkLst>
            <pc:docMk/>
            <pc:sldMk cId="1652353588" sldId="278"/>
            <ac:spMk id="18" creationId="{C4549AB2-30B6-4E63-BBDB-C9DC84BC91A1}"/>
          </ac:spMkLst>
        </pc:spChg>
        <pc:spChg chg="mod">
          <ac:chgData name="ゲスト ユーザー" userId="S::urn:spo:anon#0cf848c12f4b339dffdb7217733e7deea5b07d716800bec9d2a6b4ec4abbe654::" providerId="AD" clId="Web-{ACAD3D71-2D67-73B2-7D8E-AD171A1F9F60}" dt="2021-11-22T23:38:27.922" v="3" actId="20577"/>
          <ac:spMkLst>
            <pc:docMk/>
            <pc:sldMk cId="1652353588" sldId="278"/>
            <ac:spMk id="21" creationId="{E4DE165A-14D2-4B8C-90A4-B54CE8714938}"/>
          </ac:spMkLst>
        </pc:spChg>
        <pc:spChg chg="mod">
          <ac:chgData name="ゲスト ユーザー" userId="S::urn:spo:anon#0cf848c12f4b339dffdb7217733e7deea5b07d716800bec9d2a6b4ec4abbe654::" providerId="AD" clId="Web-{ACAD3D71-2D67-73B2-7D8E-AD171A1F9F60}" dt="2021-11-22T23:38:36.641" v="4" actId="1076"/>
          <ac:spMkLst>
            <pc:docMk/>
            <pc:sldMk cId="1652353588" sldId="278"/>
            <ac:spMk id="22" creationId="{B5B9B91D-0D14-4F89-BDC3-817F683671DD}"/>
          </ac:spMkLst>
        </pc:spChg>
        <pc:picChg chg="mod">
          <ac:chgData name="ゲスト ユーザー" userId="S::urn:spo:anon#0cf848c12f4b339dffdb7217733e7deea5b07d716800bec9d2a6b4ec4abbe654::" providerId="AD" clId="Web-{ACAD3D71-2D67-73B2-7D8E-AD171A1F9F60}" dt="2021-11-22T23:40:30.190" v="18" actId="1076"/>
          <ac:picMkLst>
            <pc:docMk/>
            <pc:sldMk cId="1652353588" sldId="278"/>
            <ac:picMk id="14" creationId="{1FBFA146-05E0-4A2E-87B7-2E98D6B6673E}"/>
          </ac:picMkLst>
        </pc:picChg>
      </pc:sldChg>
      <pc:sldChg chg="modSp add replId">
        <pc:chgData name="ゲスト ユーザー" userId="S::urn:spo:anon#0cf848c12f4b339dffdb7217733e7deea5b07d716800bec9d2a6b4ec4abbe654::" providerId="AD" clId="Web-{ACAD3D71-2D67-73B2-7D8E-AD171A1F9F60}" dt="2021-11-22T23:41:32.567" v="36"/>
        <pc:sldMkLst>
          <pc:docMk/>
          <pc:sldMk cId="3453015158" sldId="279"/>
        </pc:sldMkLst>
        <pc:spChg chg="mod">
          <ac:chgData name="ゲスト ユーザー" userId="S::urn:spo:anon#0cf848c12f4b339dffdb7217733e7deea5b07d716800bec9d2a6b4ec4abbe654::" providerId="AD" clId="Web-{ACAD3D71-2D67-73B2-7D8E-AD171A1F9F60}" dt="2021-11-22T23:41:32.567" v="36"/>
          <ac:spMkLst>
            <pc:docMk/>
            <pc:sldMk cId="3453015158" sldId="279"/>
            <ac:spMk id="19" creationId="{87172F35-A129-4AC7-864F-36B37B273079}"/>
          </ac:spMkLst>
        </pc:spChg>
        <pc:spChg chg="mod">
          <ac:chgData name="ゲスト ユーザー" userId="S::urn:spo:anon#0cf848c12f4b339dffdb7217733e7deea5b07d716800bec9d2a6b4ec4abbe654::" providerId="AD" clId="Web-{ACAD3D71-2D67-73B2-7D8E-AD171A1F9F60}" dt="2021-11-22T23:41:32.567" v="35"/>
          <ac:spMkLst>
            <pc:docMk/>
            <pc:sldMk cId="3453015158" sldId="279"/>
            <ac:spMk id="20" creationId="{BD8716BA-8AD6-4155-9E70-0C7E3C837AD9}"/>
          </ac:spMkLst>
        </pc:spChg>
      </pc:sldChg>
      <pc:sldChg chg="add replId">
        <pc:chgData name="ゲスト ユーザー" userId="S::urn:spo:anon#0cf848c12f4b339dffdb7217733e7deea5b07d716800bec9d2a6b4ec4abbe654::" providerId="AD" clId="Web-{ACAD3D71-2D67-73B2-7D8E-AD171A1F9F60}" dt="2021-11-22T23:41:20.770" v="31"/>
        <pc:sldMkLst>
          <pc:docMk/>
          <pc:sldMk cId="1473940252" sldId="280"/>
        </pc:sldMkLst>
      </pc:sldChg>
      <pc:sldChg chg="addSp delSp modSp add del ord replId">
        <pc:chgData name="ゲスト ユーザー" userId="S::urn:spo:anon#0cf848c12f4b339dffdb7217733e7deea5b07d716800bec9d2a6b4ec4abbe654::" providerId="AD" clId="Web-{ACAD3D71-2D67-73B2-7D8E-AD171A1F9F60}" dt="2021-11-22T23:52:34.208" v="89"/>
        <pc:sldMkLst>
          <pc:docMk/>
          <pc:sldMk cId="572802958" sldId="281"/>
        </pc:sldMkLst>
        <pc:spChg chg="add del">
          <ac:chgData name="ゲスト ユーザー" userId="S::urn:spo:anon#0cf848c12f4b339dffdb7217733e7deea5b07d716800bec9d2a6b4ec4abbe654::" providerId="AD" clId="Web-{ACAD3D71-2D67-73B2-7D8E-AD171A1F9F60}" dt="2021-11-22T23:45:32.416" v="48"/>
          <ac:spMkLst>
            <pc:docMk/>
            <pc:sldMk cId="572802958" sldId="281"/>
            <ac:spMk id="3" creationId="{B4937CF3-18EA-4D31-8E0C-9741F279E7BC}"/>
          </ac:spMkLst>
        </pc:spChg>
        <pc:spChg chg="mod">
          <ac:chgData name="ゲスト ユーザー" userId="S::urn:spo:anon#0cf848c12f4b339dffdb7217733e7deea5b07d716800bec9d2a6b4ec4abbe654::" providerId="AD" clId="Web-{ACAD3D71-2D67-73B2-7D8E-AD171A1F9F60}" dt="2021-11-22T23:45:02.791" v="45"/>
          <ac:spMkLst>
            <pc:docMk/>
            <pc:sldMk cId="572802958" sldId="281"/>
            <ac:spMk id="17" creationId="{52B4F9D6-ECAA-403B-92D6-4BF854DEB744}"/>
          </ac:spMkLst>
        </pc:spChg>
        <pc:spChg chg="mod">
          <ac:chgData name="ゲスト ユーザー" userId="S::urn:spo:anon#0cf848c12f4b339dffdb7217733e7deea5b07d716800bec9d2a6b4ec4abbe654::" providerId="AD" clId="Web-{ACAD3D71-2D67-73B2-7D8E-AD171A1F9F60}" dt="2021-11-22T23:48:22.420" v="49"/>
          <ac:spMkLst>
            <pc:docMk/>
            <pc:sldMk cId="572802958" sldId="281"/>
            <ac:spMk id="19" creationId="{87172F35-A129-4AC7-864F-36B37B273079}"/>
          </ac:spMkLst>
        </pc:spChg>
        <pc:spChg chg="add del mod">
          <ac:chgData name="ゲスト ユーザー" userId="S::urn:spo:anon#0cf848c12f4b339dffdb7217733e7deea5b07d716800bec9d2a6b4ec4abbe654::" providerId="AD" clId="Web-{ACAD3D71-2D67-73B2-7D8E-AD171A1F9F60}" dt="2021-11-22T23:49:23.234" v="61"/>
          <ac:spMkLst>
            <pc:docMk/>
            <pc:sldMk cId="572802958" sldId="281"/>
            <ac:spMk id="20" creationId="{BD8716BA-8AD6-4155-9E70-0C7E3C837AD9}"/>
          </ac:spMkLst>
        </pc:spChg>
        <pc:spChg chg="add mod">
          <ac:chgData name="ゲスト ユーザー" userId="S::urn:spo:anon#0cf848c12f4b339dffdb7217733e7deea5b07d716800bec9d2a6b4ec4abbe654::" providerId="AD" clId="Web-{ACAD3D71-2D67-73B2-7D8E-AD171A1F9F60}" dt="2021-11-22T23:49:28.422" v="62" actId="1076"/>
          <ac:spMkLst>
            <pc:docMk/>
            <pc:sldMk cId="572802958" sldId="281"/>
            <ac:spMk id="23" creationId="{E2F12DD2-CC42-48DE-B35C-50F4FECE55FD}"/>
          </ac:spMkLst>
        </pc:spChg>
      </pc:sldChg>
      <pc:sldChg chg="add del replId">
        <pc:chgData name="ゲスト ユーザー" userId="S::urn:spo:anon#0cf848c12f4b339dffdb7217733e7deea5b07d716800bec9d2a6b4ec4abbe654::" providerId="AD" clId="Web-{ACAD3D71-2D67-73B2-7D8E-AD171A1F9F60}" dt="2021-11-22T23:41:33.801" v="37"/>
        <pc:sldMkLst>
          <pc:docMk/>
          <pc:sldMk cId="2540263198" sldId="281"/>
        </pc:sldMkLst>
      </pc:sldChg>
      <pc:sldChg chg="modSp add del replId">
        <pc:chgData name="ゲスト ユーザー" userId="S::urn:spo:anon#0cf848c12f4b339dffdb7217733e7deea5b07d716800bec9d2a6b4ec4abbe654::" providerId="AD" clId="Web-{ACAD3D71-2D67-73B2-7D8E-AD171A1F9F60}" dt="2021-11-22T23:52:37.536" v="90"/>
        <pc:sldMkLst>
          <pc:docMk/>
          <pc:sldMk cId="2725651248" sldId="282"/>
        </pc:sldMkLst>
        <pc:spChg chg="mod">
          <ac:chgData name="ゲスト ユーザー" userId="S::urn:spo:anon#0cf848c12f4b339dffdb7217733e7deea5b07d716800bec9d2a6b4ec4abbe654::" providerId="AD" clId="Web-{ACAD3D71-2D67-73B2-7D8E-AD171A1F9F60}" dt="2021-11-22T23:50:05.063" v="67" actId="1076"/>
          <ac:spMkLst>
            <pc:docMk/>
            <pc:sldMk cId="2725651248" sldId="282"/>
            <ac:spMk id="17" creationId="{52B4F9D6-ECAA-403B-92D6-4BF854DEB744}"/>
          </ac:spMkLst>
        </pc:spChg>
        <pc:spChg chg="mod">
          <ac:chgData name="ゲスト ユーザー" userId="S::urn:spo:anon#0cf848c12f4b339dffdb7217733e7deea5b07d716800bec9d2a6b4ec4abbe654::" providerId="AD" clId="Web-{ACAD3D71-2D67-73B2-7D8E-AD171A1F9F60}" dt="2021-11-22T23:49:57.266" v="66" actId="1076"/>
          <ac:spMkLst>
            <pc:docMk/>
            <pc:sldMk cId="2725651248" sldId="282"/>
            <ac:spMk id="23" creationId="{E2F12DD2-CC42-48DE-B35C-50F4FECE55FD}"/>
          </ac:spMkLst>
        </pc:spChg>
      </pc:sldChg>
      <pc:sldChg chg="addSp delSp modSp add replId">
        <pc:chgData name="ゲスト ユーザー" userId="S::urn:spo:anon#0cf848c12f4b339dffdb7217733e7deea5b07d716800bec9d2a6b4ec4abbe654::" providerId="AD" clId="Web-{ACAD3D71-2D67-73B2-7D8E-AD171A1F9F60}" dt="2021-11-22T23:51:32.253" v="80"/>
        <pc:sldMkLst>
          <pc:docMk/>
          <pc:sldMk cId="1783778613" sldId="283"/>
        </pc:sldMkLst>
        <pc:spChg chg="add del mod">
          <ac:chgData name="ゲスト ユーザー" userId="S::urn:spo:anon#0cf848c12f4b339dffdb7217733e7deea5b07d716800bec9d2a6b4ec4abbe654::" providerId="AD" clId="Web-{ACAD3D71-2D67-73B2-7D8E-AD171A1F9F60}" dt="2021-11-22T23:50:48.799" v="72"/>
          <ac:spMkLst>
            <pc:docMk/>
            <pc:sldMk cId="1783778613" sldId="283"/>
            <ac:spMk id="3" creationId="{F12A326A-33C0-4208-BBE5-BD152777B356}"/>
          </ac:spMkLst>
        </pc:spChg>
        <pc:spChg chg="add mod ord">
          <ac:chgData name="ゲスト ユーザー" userId="S::urn:spo:anon#0cf848c12f4b339dffdb7217733e7deea5b07d716800bec9d2a6b4ec4abbe654::" providerId="AD" clId="Web-{ACAD3D71-2D67-73B2-7D8E-AD171A1F9F60}" dt="2021-11-22T23:51:12.893" v="75"/>
          <ac:spMkLst>
            <pc:docMk/>
            <pc:sldMk cId="1783778613" sldId="283"/>
            <ac:spMk id="6" creationId="{980135BE-FF0A-43A5-905A-7C8F528412C4}"/>
          </ac:spMkLst>
        </pc:spChg>
        <pc:spChg chg="del">
          <ac:chgData name="ゲスト ユーザー" userId="S::urn:spo:anon#0cf848c12f4b339dffdb7217733e7deea5b07d716800bec9d2a6b4ec4abbe654::" providerId="AD" clId="Web-{ACAD3D71-2D67-73B2-7D8E-AD171A1F9F60}" dt="2021-11-22T23:51:32.253" v="80"/>
          <ac:spMkLst>
            <pc:docMk/>
            <pc:sldMk cId="1783778613" sldId="283"/>
            <ac:spMk id="19" creationId="{87172F35-A129-4AC7-864F-36B37B273079}"/>
          </ac:spMkLst>
        </pc:spChg>
        <pc:spChg chg="del">
          <ac:chgData name="ゲスト ユーザー" userId="S::urn:spo:anon#0cf848c12f4b339dffdb7217733e7deea5b07d716800bec9d2a6b4ec4abbe654::" providerId="AD" clId="Web-{ACAD3D71-2D67-73B2-7D8E-AD171A1F9F60}" dt="2021-11-22T23:51:14.706" v="76"/>
          <ac:spMkLst>
            <pc:docMk/>
            <pc:sldMk cId="1783778613" sldId="283"/>
            <ac:spMk id="20" creationId="{BD8716BA-8AD6-4155-9E70-0C7E3C837AD9}"/>
          </ac:spMkLst>
        </pc:spChg>
        <pc:spChg chg="add mod ord">
          <ac:chgData name="ゲスト ユーザー" userId="S::urn:spo:anon#0cf848c12f4b339dffdb7217733e7deea5b07d716800bec9d2a6b4ec4abbe654::" providerId="AD" clId="Web-{ACAD3D71-2D67-73B2-7D8E-AD171A1F9F60}" dt="2021-11-22T23:51:27.659" v="79"/>
          <ac:spMkLst>
            <pc:docMk/>
            <pc:sldMk cId="1783778613" sldId="283"/>
            <ac:spMk id="24" creationId="{4345AD4F-18DC-4B07-9603-A896C2D5619F}"/>
          </ac:spMkLst>
        </pc:spChg>
      </pc:sldChg>
      <pc:sldChg chg="addSp modSp add replId">
        <pc:chgData name="ゲスト ユーザー" userId="S::urn:spo:anon#0cf848c12f4b339dffdb7217733e7deea5b07d716800bec9d2a6b4ec4abbe654::" providerId="AD" clId="Web-{ACAD3D71-2D67-73B2-7D8E-AD171A1F9F60}" dt="2021-11-22T23:52:17.192" v="86" actId="1076"/>
        <pc:sldMkLst>
          <pc:docMk/>
          <pc:sldMk cId="3069565005" sldId="284"/>
        </pc:sldMkLst>
        <pc:spChg chg="add mod ord">
          <ac:chgData name="ゲスト ユーザー" userId="S::urn:spo:anon#0cf848c12f4b339dffdb7217733e7deea5b07d716800bec9d2a6b4ec4abbe654::" providerId="AD" clId="Web-{ACAD3D71-2D67-73B2-7D8E-AD171A1F9F60}" dt="2021-11-22T23:52:10.707" v="85"/>
          <ac:spMkLst>
            <pc:docMk/>
            <pc:sldMk cId="3069565005" sldId="284"/>
            <ac:spMk id="3" creationId="{3E84EFCA-133D-4997-A264-18261625213F}"/>
          </ac:spMkLst>
        </pc:spChg>
        <pc:spChg chg="mod">
          <ac:chgData name="ゲスト ユーザー" userId="S::urn:spo:anon#0cf848c12f4b339dffdb7217733e7deea5b07d716800bec9d2a6b4ec4abbe654::" providerId="AD" clId="Web-{ACAD3D71-2D67-73B2-7D8E-AD171A1F9F60}" dt="2021-11-22T23:52:17.192" v="86" actId="1076"/>
          <ac:spMkLst>
            <pc:docMk/>
            <pc:sldMk cId="3069565005" sldId="284"/>
            <ac:spMk id="17" creationId="{52B4F9D6-ECAA-403B-92D6-4BF854DEB744}"/>
          </ac:spMkLst>
        </pc:spChg>
      </pc:sldChg>
      <pc:sldChg chg="modSp add replId">
        <pc:chgData name="ゲスト ユーザー" userId="S::urn:spo:anon#0cf848c12f4b339dffdb7217733e7deea5b07d716800bec9d2a6b4ec4abbe654::" providerId="AD" clId="Web-{ACAD3D71-2D67-73B2-7D8E-AD171A1F9F60}" dt="2021-11-22T23:52:30.379" v="88" actId="1076"/>
        <pc:sldMkLst>
          <pc:docMk/>
          <pc:sldMk cId="36091038" sldId="285"/>
        </pc:sldMkLst>
        <pc:spChg chg="mod">
          <ac:chgData name="ゲスト ユーザー" userId="S::urn:spo:anon#0cf848c12f4b339dffdb7217733e7deea5b07d716800bec9d2a6b4ec4abbe654::" providerId="AD" clId="Web-{ACAD3D71-2D67-73B2-7D8E-AD171A1F9F60}" dt="2021-11-22T23:52:30.379" v="88" actId="1076"/>
          <ac:spMkLst>
            <pc:docMk/>
            <pc:sldMk cId="36091038" sldId="285"/>
            <ac:spMk id="17" creationId="{52B4F9D6-ECAA-403B-92D6-4BF854DEB744}"/>
          </ac:spMkLst>
        </pc:spChg>
      </pc:sldChg>
    </pc:docChg>
  </pc:docChgLst>
  <pc:docChgLst>
    <pc:chgData name="ゲスト ユーザー" userId="S::urn:spo:anon#0cf848c12f4b339dffdb7217733e7deea5b07d716800bec9d2a6b4ec4abbe654::" providerId="AD" clId="Web-{05A20E5C-F582-2BD3-08B0-E39535567FB7}"/>
    <pc:docChg chg="modSld">
      <pc:chgData name="ゲスト ユーザー" userId="S::urn:spo:anon#0cf848c12f4b339dffdb7217733e7deea5b07d716800bec9d2a6b4ec4abbe654::" providerId="AD" clId="Web-{05A20E5C-F582-2BD3-08B0-E39535567FB7}" dt="2021-11-23T06:10:50.589" v="107" actId="1076"/>
      <pc:docMkLst>
        <pc:docMk/>
      </pc:docMkLst>
      <pc:sldChg chg="modSp">
        <pc:chgData name="ゲスト ユーザー" userId="S::urn:spo:anon#0cf848c12f4b339dffdb7217733e7deea5b07d716800bec9d2a6b4ec4abbe654::" providerId="AD" clId="Web-{05A20E5C-F582-2BD3-08B0-E39535567FB7}" dt="2021-11-23T06:10:50.589" v="107" actId="1076"/>
        <pc:sldMkLst>
          <pc:docMk/>
          <pc:sldMk cId="2454255275" sldId="258"/>
        </pc:sldMkLst>
        <pc:spChg chg="mod">
          <ac:chgData name="ゲスト ユーザー" userId="S::urn:spo:anon#0cf848c12f4b339dffdb7217733e7deea5b07d716800bec9d2a6b4ec4abbe654::" providerId="AD" clId="Web-{05A20E5C-F582-2BD3-08B0-E39535567FB7}" dt="2021-11-23T06:10:50.589" v="107" actId="1076"/>
          <ac:spMkLst>
            <pc:docMk/>
            <pc:sldMk cId="2454255275" sldId="258"/>
            <ac:spMk id="6" creationId="{59FBEA29-C7A8-4774-B62A-4A79C45C3CBB}"/>
          </ac:spMkLst>
        </pc:spChg>
        <pc:graphicFrameChg chg="mod modGraphic">
          <ac:chgData name="ゲスト ユーザー" userId="S::urn:spo:anon#0cf848c12f4b339dffdb7217733e7deea5b07d716800bec9d2a6b4ec4abbe654::" providerId="AD" clId="Web-{05A20E5C-F582-2BD3-08B0-E39535567FB7}" dt="2021-11-23T05:53:16.694" v="6"/>
          <ac:graphicFrameMkLst>
            <pc:docMk/>
            <pc:sldMk cId="2454255275" sldId="258"/>
            <ac:graphicFrameMk id="8" creationId="{19C1874F-1FF5-4658-A4BF-F042DDBF062A}"/>
          </ac:graphicFrameMkLst>
        </pc:graphicFrameChg>
      </pc:sldChg>
      <pc:sldChg chg="modSp">
        <pc:chgData name="ゲスト ユーザー" userId="S::urn:spo:anon#0cf848c12f4b339dffdb7217733e7deea5b07d716800bec9d2a6b4ec4abbe654::" providerId="AD" clId="Web-{05A20E5C-F582-2BD3-08B0-E39535567FB7}" dt="2021-11-23T06:05:11.458" v="91" actId="20577"/>
        <pc:sldMkLst>
          <pc:docMk/>
          <pc:sldMk cId="2122139033" sldId="261"/>
        </pc:sldMkLst>
        <pc:spChg chg="mod">
          <ac:chgData name="ゲスト ユーザー" userId="S::urn:spo:anon#0cf848c12f4b339dffdb7217733e7deea5b07d716800bec9d2a6b4ec4abbe654::" providerId="AD" clId="Web-{05A20E5C-F582-2BD3-08B0-E39535567FB7}" dt="2021-11-23T05:54:39.289" v="8" actId="1076"/>
          <ac:spMkLst>
            <pc:docMk/>
            <pc:sldMk cId="2122139033" sldId="261"/>
            <ac:spMk id="6" creationId="{7BC93A35-230C-4A45-923B-6DAFF2264234}"/>
          </ac:spMkLst>
        </pc:spChg>
        <pc:spChg chg="mod">
          <ac:chgData name="ゲスト ユーザー" userId="S::urn:spo:anon#0cf848c12f4b339dffdb7217733e7deea5b07d716800bec9d2a6b4ec4abbe654::" providerId="AD" clId="Web-{05A20E5C-F582-2BD3-08B0-E39535567FB7}" dt="2021-11-23T06:05:11.458" v="91" actId="20577"/>
          <ac:spMkLst>
            <pc:docMk/>
            <pc:sldMk cId="2122139033" sldId="261"/>
            <ac:spMk id="7" creationId="{3132B163-1E82-4054-93B4-FD4C4CA3FC94}"/>
          </ac:spMkLst>
        </pc:spChg>
      </pc:sldChg>
      <pc:sldChg chg="modSp">
        <pc:chgData name="ゲスト ユーザー" userId="S::urn:spo:anon#0cf848c12f4b339dffdb7217733e7deea5b07d716800bec9d2a6b4ec4abbe654::" providerId="AD" clId="Web-{05A20E5C-F582-2BD3-08B0-E39535567FB7}" dt="2021-11-23T06:09:18.494" v="106" actId="20577"/>
        <pc:sldMkLst>
          <pc:docMk/>
          <pc:sldMk cId="1324106832" sldId="277"/>
        </pc:sldMkLst>
        <pc:spChg chg="mod">
          <ac:chgData name="ゲスト ユーザー" userId="S::urn:spo:anon#0cf848c12f4b339dffdb7217733e7deea5b07d716800bec9d2a6b4ec4abbe654::" providerId="AD" clId="Web-{05A20E5C-F582-2BD3-08B0-E39535567FB7}" dt="2021-11-23T06:09:18.494" v="106" actId="20577"/>
          <ac:spMkLst>
            <pc:docMk/>
            <pc:sldMk cId="1324106832" sldId="277"/>
            <ac:spMk id="6" creationId="{B69C0D93-B9F4-4276-B03E-CB8AF6DE0C9A}"/>
          </ac:spMkLst>
        </pc:spChg>
      </pc:sldChg>
    </pc:docChg>
  </pc:docChgLst>
  <pc:docChgLst>
    <pc:chgData name="cguf1004" userId="S::cguf1004@mail4.doshisha.ac.jp::e2799a4d-92e3-438e-b4ba-db5a5cfdf429" providerId="AD" clId="Web-{C96AB6A6-D914-D221-F563-BF5C5B4110D3}"/>
    <pc:docChg chg="modSld">
      <pc:chgData name="cguf1004" userId="S::cguf1004@mail4.doshisha.ac.jp::e2799a4d-92e3-438e-b4ba-db5a5cfdf429" providerId="AD" clId="Web-{C96AB6A6-D914-D221-F563-BF5C5B4110D3}" dt="2021-12-01T10:00:56.550" v="7" actId="14100"/>
      <pc:docMkLst>
        <pc:docMk/>
      </pc:docMkLst>
      <pc:sldChg chg="modSp">
        <pc:chgData name="cguf1004" userId="S::cguf1004@mail4.doshisha.ac.jp::e2799a4d-92e3-438e-b4ba-db5a5cfdf429" providerId="AD" clId="Web-{C96AB6A6-D914-D221-F563-BF5C5B4110D3}" dt="2021-12-01T10:00:56.550" v="7" actId="14100"/>
        <pc:sldMkLst>
          <pc:docMk/>
          <pc:sldMk cId="3542488378" sldId="256"/>
        </pc:sldMkLst>
        <pc:spChg chg="mod">
          <ac:chgData name="cguf1004" userId="S::cguf1004@mail4.doshisha.ac.jp::e2799a4d-92e3-438e-b4ba-db5a5cfdf429" providerId="AD" clId="Web-{C96AB6A6-D914-D221-F563-BF5C5B4110D3}" dt="2021-12-01T10:00:56.550" v="7" actId="14100"/>
          <ac:spMkLst>
            <pc:docMk/>
            <pc:sldMk cId="3542488378" sldId="256"/>
            <ac:spMk id="7" creationId="{F56CEB21-6446-48F4-9D29-197F88A1D8CB}"/>
          </ac:spMkLst>
        </pc:spChg>
      </pc:sldChg>
    </pc:docChg>
  </pc:docChgLst>
  <pc:docChgLst>
    <pc:chgData name="ゲスト ユーザー" userId="S::urn:spo:anon#0cf848c12f4b339dffdb7217733e7deea5b07d716800bec9d2a6b4ec4abbe654::" providerId="AD" clId="Web-{E16B8F0B-D11B-6514-6B6E-8367770CF70A}"/>
    <pc:docChg chg="modSld">
      <pc:chgData name="ゲスト ユーザー" userId="S::urn:spo:anon#0cf848c12f4b339dffdb7217733e7deea5b07d716800bec9d2a6b4ec4abbe654::" providerId="AD" clId="Web-{E16B8F0B-D11B-6514-6B6E-8367770CF70A}" dt="2021-12-01T06:54:51.773" v="29" actId="20577"/>
      <pc:docMkLst>
        <pc:docMk/>
      </pc:docMkLst>
      <pc:sldChg chg="modSp">
        <pc:chgData name="ゲスト ユーザー" userId="S::urn:spo:anon#0cf848c12f4b339dffdb7217733e7deea5b07d716800bec9d2a6b4ec4abbe654::" providerId="AD" clId="Web-{E16B8F0B-D11B-6514-6B6E-8367770CF70A}" dt="2021-12-01T06:54:51.773" v="29" actId="20577"/>
        <pc:sldMkLst>
          <pc:docMk/>
          <pc:sldMk cId="3542488378" sldId="256"/>
        </pc:sldMkLst>
        <pc:spChg chg="mod">
          <ac:chgData name="ゲスト ユーザー" userId="S::urn:spo:anon#0cf848c12f4b339dffdb7217733e7deea5b07d716800bec9d2a6b4ec4abbe654::" providerId="AD" clId="Web-{E16B8F0B-D11B-6514-6B6E-8367770CF70A}" dt="2021-12-01T06:54:51.773" v="29" actId="20577"/>
          <ac:spMkLst>
            <pc:docMk/>
            <pc:sldMk cId="3542488378" sldId="256"/>
            <ac:spMk id="7" creationId="{F56CEB21-6446-48F4-9D29-197F88A1D8CB}"/>
          </ac:spMkLst>
        </pc:spChg>
      </pc:sldChg>
    </pc:docChg>
  </pc:docChgLst>
  <pc:docChgLst>
    <pc:chgData name="ゲスト ユーザー" userId="S::urn:spo:anon#0cf848c12f4b339dffdb7217733e7deea5b07d716800bec9d2a6b4ec4abbe654::" providerId="AD" clId="Web-{421A4A9A-3BB7-E209-54E5-8FD9E9A2B9AE}"/>
    <pc:docChg chg="modSld">
      <pc:chgData name="ゲスト ユーザー" userId="S::urn:spo:anon#0cf848c12f4b339dffdb7217733e7deea5b07d716800bec9d2a6b4ec4abbe654::" providerId="AD" clId="Web-{421A4A9A-3BB7-E209-54E5-8FD9E9A2B9AE}" dt="2021-11-30T15:46:34.060" v="168" actId="20577"/>
      <pc:docMkLst>
        <pc:docMk/>
      </pc:docMkLst>
      <pc:sldChg chg="modSp">
        <pc:chgData name="ゲスト ユーザー" userId="S::urn:spo:anon#0cf848c12f4b339dffdb7217733e7deea5b07d716800bec9d2a6b4ec4abbe654::" providerId="AD" clId="Web-{421A4A9A-3BB7-E209-54E5-8FD9E9A2B9AE}" dt="2021-11-30T15:46:34.060" v="168" actId="20577"/>
        <pc:sldMkLst>
          <pc:docMk/>
          <pc:sldMk cId="1324106832" sldId="277"/>
        </pc:sldMkLst>
        <pc:spChg chg="mod">
          <ac:chgData name="ゲスト ユーザー" userId="S::urn:spo:anon#0cf848c12f4b339dffdb7217733e7deea5b07d716800bec9d2a6b4ec4abbe654::" providerId="AD" clId="Web-{421A4A9A-3BB7-E209-54E5-8FD9E9A2B9AE}" dt="2021-11-30T15:46:34.060" v="168" actId="20577"/>
          <ac:spMkLst>
            <pc:docMk/>
            <pc:sldMk cId="1324106832" sldId="277"/>
            <ac:spMk id="6" creationId="{B69C0D93-B9F4-4276-B03E-CB8AF6DE0C9A}"/>
          </ac:spMkLst>
        </pc:spChg>
      </pc:sldChg>
    </pc:docChg>
  </pc:docChgLst>
  <pc:docChgLst>
    <pc:chgData name="iwami keita" userId="S::cguf1016@mail4.doshisha.ac.jp::2a84fb77-4d1b-479b-b79b-046d4826d971" providerId="AD" clId="Web-{A7045A39-7B49-0B41-D7B7-D83948000447}"/>
    <pc:docChg chg="modSld">
      <pc:chgData name="iwami keita" userId="S::cguf1016@mail4.doshisha.ac.jp::2a84fb77-4d1b-479b-b79b-046d4826d971" providerId="AD" clId="Web-{A7045A39-7B49-0B41-D7B7-D83948000447}" dt="2021-12-07T04:48:24.490" v="6" actId="20577"/>
      <pc:docMkLst>
        <pc:docMk/>
      </pc:docMkLst>
      <pc:sldChg chg="modSp">
        <pc:chgData name="iwami keita" userId="S::cguf1016@mail4.doshisha.ac.jp::2a84fb77-4d1b-479b-b79b-046d4826d971" providerId="AD" clId="Web-{A7045A39-7B49-0B41-D7B7-D83948000447}" dt="2021-12-07T04:48:24.490" v="6" actId="20577"/>
        <pc:sldMkLst>
          <pc:docMk/>
          <pc:sldMk cId="1576440389" sldId="265"/>
        </pc:sldMkLst>
        <pc:spChg chg="mod">
          <ac:chgData name="iwami keita" userId="S::cguf1016@mail4.doshisha.ac.jp::2a84fb77-4d1b-479b-b79b-046d4826d971" providerId="AD" clId="Web-{A7045A39-7B49-0B41-D7B7-D83948000447}" dt="2021-12-07T04:48:24.490" v="6" actId="20577"/>
          <ac:spMkLst>
            <pc:docMk/>
            <pc:sldMk cId="1576440389" sldId="265"/>
            <ac:spMk id="6" creationId="{8F854B73-18A5-4765-AF5D-CEFC39886654}"/>
          </ac:spMkLst>
        </pc:spChg>
      </pc:sldChg>
    </pc:docChg>
  </pc:docChgLst>
  <pc:docChgLst>
    <pc:chgData name="ゲスト ユーザー" userId="S::urn:spo:anon#0cf848c12f4b339dffdb7217733e7deea5b07d716800bec9d2a6b4ec4abbe654::" providerId="AD" clId="Web-{46F4788A-F41B-BF8A-BAE9-E4C2DBA9C8AD}"/>
    <pc:docChg chg="addSld modSld">
      <pc:chgData name="ゲスト ユーザー" userId="S::urn:spo:anon#0cf848c12f4b339dffdb7217733e7deea5b07d716800bec9d2a6b4ec4abbe654::" providerId="AD" clId="Web-{46F4788A-F41B-BF8A-BAE9-E4C2DBA9C8AD}" dt="2021-11-30T15:02:33" v="382" actId="1076"/>
      <pc:docMkLst>
        <pc:docMk/>
      </pc:docMkLst>
      <pc:sldChg chg="addSp delSp modSp">
        <pc:chgData name="ゲスト ユーザー" userId="S::urn:spo:anon#0cf848c12f4b339dffdb7217733e7deea5b07d716800bec9d2a6b4ec4abbe654::" providerId="AD" clId="Web-{46F4788A-F41B-BF8A-BAE9-E4C2DBA9C8AD}" dt="2021-11-30T14:54:27.642" v="246" actId="1076"/>
        <pc:sldMkLst>
          <pc:docMk/>
          <pc:sldMk cId="2105838884" sldId="269"/>
        </pc:sldMkLst>
        <pc:spChg chg="del">
          <ac:chgData name="ゲスト ユーザー" userId="S::urn:spo:anon#0cf848c12f4b339dffdb7217733e7deea5b07d716800bec9d2a6b4ec4abbe654::" providerId="AD" clId="Web-{46F4788A-F41B-BF8A-BAE9-E4C2DBA9C8AD}" dt="2021-11-30T08:54:48.518" v="0"/>
          <ac:spMkLst>
            <pc:docMk/>
            <pc:sldMk cId="2105838884" sldId="269"/>
            <ac:spMk id="6" creationId="{69BD6062-21F7-45EE-998E-31234219461A}"/>
          </ac:spMkLst>
        </pc:spChg>
        <pc:spChg chg="add mod">
          <ac:chgData name="ゲスト ユーザー" userId="S::urn:spo:anon#0cf848c12f4b339dffdb7217733e7deea5b07d716800bec9d2a6b4ec4abbe654::" providerId="AD" clId="Web-{46F4788A-F41B-BF8A-BAE9-E4C2DBA9C8AD}" dt="2021-11-30T14:49:13.870" v="217" actId="1076"/>
          <ac:spMkLst>
            <pc:docMk/>
            <pc:sldMk cId="2105838884" sldId="269"/>
            <ac:spMk id="7" creationId="{64AD11CA-776A-4C85-8AE3-A59A75C547B4}"/>
          </ac:spMkLst>
        </pc:spChg>
        <pc:spChg chg="add mod">
          <ac:chgData name="ゲスト ユーザー" userId="S::urn:spo:anon#0cf848c12f4b339dffdb7217733e7deea5b07d716800bec9d2a6b4ec4abbe654::" providerId="AD" clId="Web-{46F4788A-F41B-BF8A-BAE9-E4C2DBA9C8AD}" dt="2021-11-30T14:47:35.430" v="202" actId="14100"/>
          <ac:spMkLst>
            <pc:docMk/>
            <pc:sldMk cId="2105838884" sldId="269"/>
            <ac:spMk id="8" creationId="{B543275B-6847-4081-ADCD-2018AA726B83}"/>
          </ac:spMkLst>
        </pc:spChg>
        <pc:spChg chg="add del">
          <ac:chgData name="ゲスト ユーザー" userId="S::urn:spo:anon#0cf848c12f4b339dffdb7217733e7deea5b07d716800bec9d2a6b4ec4abbe654::" providerId="AD" clId="Web-{46F4788A-F41B-BF8A-BAE9-E4C2DBA9C8AD}" dt="2021-11-30T14:47:44.712" v="203"/>
          <ac:spMkLst>
            <pc:docMk/>
            <pc:sldMk cId="2105838884" sldId="269"/>
            <ac:spMk id="9" creationId="{EE64A22F-5678-4E9D-851A-4BFC588FE20A}"/>
          </ac:spMkLst>
        </pc:spChg>
        <pc:graphicFrameChg chg="add del mod ord modGraphic">
          <ac:chgData name="ゲスト ユーザー" userId="S::urn:spo:anon#0cf848c12f4b339dffdb7217733e7deea5b07d716800bec9d2a6b4ec4abbe654::" providerId="AD" clId="Web-{46F4788A-F41B-BF8A-BAE9-E4C2DBA9C8AD}" dt="2021-11-30T14:42:24.932" v="78"/>
          <ac:graphicFrameMkLst>
            <pc:docMk/>
            <pc:sldMk cId="2105838884" sldId="269"/>
            <ac:graphicFrameMk id="3" creationId="{127D9302-391C-4A3F-88AA-BA880ECA1321}"/>
          </ac:graphicFrameMkLst>
        </pc:graphicFrameChg>
        <pc:picChg chg="add mod">
          <ac:chgData name="ゲスト ユーザー" userId="S::urn:spo:anon#0cf848c12f4b339dffdb7217733e7deea5b07d716800bec9d2a6b4ec4abbe654::" providerId="AD" clId="Web-{46F4788A-F41B-BF8A-BAE9-E4C2DBA9C8AD}" dt="2021-11-30T14:49:44.667" v="227" actId="1076"/>
          <ac:picMkLst>
            <pc:docMk/>
            <pc:sldMk cId="2105838884" sldId="269"/>
            <ac:picMk id="10" creationId="{39F4BA59-DC84-4A46-9618-9FF2C67B28FD}"/>
          </ac:picMkLst>
        </pc:picChg>
        <pc:picChg chg="add mod">
          <ac:chgData name="ゲスト ユーザー" userId="S::urn:spo:anon#0cf848c12f4b339dffdb7217733e7deea5b07d716800bec9d2a6b4ec4abbe654::" providerId="AD" clId="Web-{46F4788A-F41B-BF8A-BAE9-E4C2DBA9C8AD}" dt="2021-11-30T14:49:31.792" v="223" actId="1076"/>
          <ac:picMkLst>
            <pc:docMk/>
            <pc:sldMk cId="2105838884" sldId="269"/>
            <ac:picMk id="11" creationId="{B2F78AE3-3DA1-4338-B5FF-D81FB2CFBDD9}"/>
          </ac:picMkLst>
        </pc:picChg>
        <pc:picChg chg="add mod">
          <ac:chgData name="ゲスト ユーザー" userId="S::urn:spo:anon#0cf848c12f4b339dffdb7217733e7deea5b07d716800bec9d2a6b4ec4abbe654::" providerId="AD" clId="Web-{46F4788A-F41B-BF8A-BAE9-E4C2DBA9C8AD}" dt="2021-11-30T14:54:13.048" v="243" actId="1076"/>
          <ac:picMkLst>
            <pc:docMk/>
            <pc:sldMk cId="2105838884" sldId="269"/>
            <ac:picMk id="12" creationId="{35852A33-5C82-442A-99B0-0E6B5058743D}"/>
          </ac:picMkLst>
        </pc:picChg>
        <pc:picChg chg="add mod">
          <ac:chgData name="ゲスト ユーザー" userId="S::urn:spo:anon#0cf848c12f4b339dffdb7217733e7deea5b07d716800bec9d2a6b4ec4abbe654::" providerId="AD" clId="Web-{46F4788A-F41B-BF8A-BAE9-E4C2DBA9C8AD}" dt="2021-11-30T14:54:16.485" v="244" actId="1076"/>
          <ac:picMkLst>
            <pc:docMk/>
            <pc:sldMk cId="2105838884" sldId="269"/>
            <ac:picMk id="13" creationId="{6C7D9C49-160E-4D43-99F6-F3B5F4BF5CEB}"/>
          </ac:picMkLst>
        </pc:picChg>
        <pc:picChg chg="add mod">
          <ac:chgData name="ゲスト ユーザー" userId="S::urn:spo:anon#0cf848c12f4b339dffdb7217733e7deea5b07d716800bec9d2a6b4ec4abbe654::" providerId="AD" clId="Web-{46F4788A-F41B-BF8A-BAE9-E4C2DBA9C8AD}" dt="2021-11-30T14:54:27.642" v="246" actId="1076"/>
          <ac:picMkLst>
            <pc:docMk/>
            <pc:sldMk cId="2105838884" sldId="269"/>
            <ac:picMk id="14" creationId="{EF8395C0-DEDC-4954-A27E-A49182123BE7}"/>
          </ac:picMkLst>
        </pc:picChg>
      </pc:sldChg>
      <pc:sldChg chg="addSp modSp new">
        <pc:chgData name="ゲスト ユーザー" userId="S::urn:spo:anon#0cf848c12f4b339dffdb7217733e7deea5b07d716800bec9d2a6b4ec4abbe654::" providerId="AD" clId="Web-{46F4788A-F41B-BF8A-BAE9-E4C2DBA9C8AD}" dt="2021-11-30T15:02:33" v="382" actId="1076"/>
        <pc:sldMkLst>
          <pc:docMk/>
          <pc:sldMk cId="2771815327" sldId="300"/>
        </pc:sldMkLst>
        <pc:spChg chg="mod">
          <ac:chgData name="ゲスト ユーザー" userId="S::urn:spo:anon#0cf848c12f4b339dffdb7217733e7deea5b07d716800bec9d2a6b4ec4abbe654::" providerId="AD" clId="Web-{46F4788A-F41B-BF8A-BAE9-E4C2DBA9C8AD}" dt="2021-11-30T14:54:41.908" v="250" actId="20577"/>
          <ac:spMkLst>
            <pc:docMk/>
            <pc:sldMk cId="2771815327" sldId="300"/>
            <ac:spMk id="2" creationId="{BF8E2536-6409-4731-B937-2B267C4A0B64}"/>
          </ac:spMkLst>
        </pc:spChg>
        <pc:spChg chg="mod">
          <ac:chgData name="ゲスト ユーザー" userId="S::urn:spo:anon#0cf848c12f4b339dffdb7217733e7deea5b07d716800bec9d2a6b4ec4abbe654::" providerId="AD" clId="Web-{46F4788A-F41B-BF8A-BAE9-E4C2DBA9C8AD}" dt="2021-11-30T14:55:31.565" v="273" actId="1076"/>
          <ac:spMkLst>
            <pc:docMk/>
            <pc:sldMk cId="2771815327" sldId="300"/>
            <ac:spMk id="5" creationId="{6B701FEC-95AF-4CC2-AD96-B25AB07CFB2A}"/>
          </ac:spMkLst>
        </pc:spChg>
        <pc:spChg chg="add mod">
          <ac:chgData name="ゲスト ユーザー" userId="S::urn:spo:anon#0cf848c12f4b339dffdb7217733e7deea5b07d716800bec9d2a6b4ec4abbe654::" providerId="AD" clId="Web-{46F4788A-F41B-BF8A-BAE9-E4C2DBA9C8AD}" dt="2021-11-30T14:58:37.413" v="340" actId="20577"/>
          <ac:spMkLst>
            <pc:docMk/>
            <pc:sldMk cId="2771815327" sldId="300"/>
            <ac:spMk id="8" creationId="{C2E71854-0126-44B8-80C4-0A5CBA5F9779}"/>
          </ac:spMkLst>
        </pc:spChg>
        <pc:spChg chg="add mod">
          <ac:chgData name="ゲスト ユーザー" userId="S::urn:spo:anon#0cf848c12f4b339dffdb7217733e7deea5b07d716800bec9d2a6b4ec4abbe654::" providerId="AD" clId="Web-{46F4788A-F41B-BF8A-BAE9-E4C2DBA9C8AD}" dt="2021-11-30T14:59:01.366" v="343"/>
          <ac:spMkLst>
            <pc:docMk/>
            <pc:sldMk cId="2771815327" sldId="300"/>
            <ac:spMk id="9" creationId="{4567E34F-9BE0-44F1-A95F-ADFCDCE33A7E}"/>
          </ac:spMkLst>
        </pc:spChg>
        <pc:spChg chg="add mod">
          <ac:chgData name="ゲスト ユーザー" userId="S::urn:spo:anon#0cf848c12f4b339dffdb7217733e7deea5b07d716800bec9d2a6b4ec4abbe654::" providerId="AD" clId="Web-{46F4788A-F41B-BF8A-BAE9-E4C2DBA9C8AD}" dt="2021-11-30T14:59:28.820" v="350" actId="20577"/>
          <ac:spMkLst>
            <pc:docMk/>
            <pc:sldMk cId="2771815327" sldId="300"/>
            <ac:spMk id="10" creationId="{706753F7-0D7F-4B6B-93BB-793A2EF09F4D}"/>
          </ac:spMkLst>
        </pc:spChg>
        <pc:spChg chg="add mod">
          <ac:chgData name="ゲスト ユーザー" userId="S::urn:spo:anon#0cf848c12f4b339dffdb7217733e7deea5b07d716800bec9d2a6b4ec4abbe654::" providerId="AD" clId="Web-{46F4788A-F41B-BF8A-BAE9-E4C2DBA9C8AD}" dt="2021-11-30T15:02:20.937" v="379" actId="1076"/>
          <ac:spMkLst>
            <pc:docMk/>
            <pc:sldMk cId="2771815327" sldId="300"/>
            <ac:spMk id="11" creationId="{C7EB1000-621B-475F-9D9C-AD88C1566258}"/>
          </ac:spMkLst>
        </pc:spChg>
        <pc:spChg chg="add mod">
          <ac:chgData name="ゲスト ユーザー" userId="S::urn:spo:anon#0cf848c12f4b339dffdb7217733e7deea5b07d716800bec9d2a6b4ec4abbe654::" providerId="AD" clId="Web-{46F4788A-F41B-BF8A-BAE9-E4C2DBA9C8AD}" dt="2021-11-30T15:01:09.713" v="373" actId="20577"/>
          <ac:spMkLst>
            <pc:docMk/>
            <pc:sldMk cId="2771815327" sldId="300"/>
            <ac:spMk id="14" creationId="{DAE18E92-987B-4C67-9268-58CCED741B03}"/>
          </ac:spMkLst>
        </pc:spChg>
        <pc:picChg chg="add mod">
          <ac:chgData name="ゲスト ユーザー" userId="S::urn:spo:anon#0cf848c12f4b339dffdb7217733e7deea5b07d716800bec9d2a6b4ec4abbe654::" providerId="AD" clId="Web-{46F4788A-F41B-BF8A-BAE9-E4C2DBA9C8AD}" dt="2021-11-30T14:56:33.769" v="283" actId="1076"/>
          <ac:picMkLst>
            <pc:docMk/>
            <pc:sldMk cId="2771815327" sldId="300"/>
            <ac:picMk id="6" creationId="{FA20F356-5032-453B-B016-331384782CC9}"/>
          </ac:picMkLst>
        </pc:picChg>
        <pc:picChg chg="add mod">
          <ac:chgData name="ゲスト ユーザー" userId="S::urn:spo:anon#0cf848c12f4b339dffdb7217733e7deea5b07d716800bec9d2a6b4ec4abbe654::" providerId="AD" clId="Web-{46F4788A-F41B-BF8A-BAE9-E4C2DBA9C8AD}" dt="2021-11-30T14:56:26.176" v="281" actId="1076"/>
          <ac:picMkLst>
            <pc:docMk/>
            <pc:sldMk cId="2771815327" sldId="300"/>
            <ac:picMk id="7" creationId="{E81A0A2B-5128-4B84-8C94-7C8D824B839E}"/>
          </ac:picMkLst>
        </pc:picChg>
        <pc:picChg chg="add mod">
          <ac:chgData name="ゲスト ユーザー" userId="S::urn:spo:anon#0cf848c12f4b339dffdb7217733e7deea5b07d716800bec9d2a6b4ec4abbe654::" providerId="AD" clId="Web-{46F4788A-F41B-BF8A-BAE9-E4C2DBA9C8AD}" dt="2021-11-30T15:00:39.431" v="369" actId="1076"/>
          <ac:picMkLst>
            <pc:docMk/>
            <pc:sldMk cId="2771815327" sldId="300"/>
            <ac:picMk id="12" creationId="{5A7A4A02-33D2-4526-A05C-9911AAED0070}"/>
          </ac:picMkLst>
        </pc:picChg>
        <pc:picChg chg="add mod">
          <ac:chgData name="ゲスト ユーザー" userId="S::urn:spo:anon#0cf848c12f4b339dffdb7217733e7deea5b07d716800bec9d2a6b4ec4abbe654::" providerId="AD" clId="Web-{46F4788A-F41B-BF8A-BAE9-E4C2DBA9C8AD}" dt="2021-11-30T15:02:25.656" v="380" actId="1076"/>
          <ac:picMkLst>
            <pc:docMk/>
            <pc:sldMk cId="2771815327" sldId="300"/>
            <ac:picMk id="13" creationId="{61C25511-2550-449A-9FEE-E3BD807CCCD8}"/>
          </ac:picMkLst>
        </pc:picChg>
        <pc:picChg chg="add mod">
          <ac:chgData name="ゲスト ユーザー" userId="S::urn:spo:anon#0cf848c12f4b339dffdb7217733e7deea5b07d716800bec9d2a6b4ec4abbe654::" providerId="AD" clId="Web-{46F4788A-F41B-BF8A-BAE9-E4C2DBA9C8AD}" dt="2021-11-30T15:02:33" v="382" actId="1076"/>
          <ac:picMkLst>
            <pc:docMk/>
            <pc:sldMk cId="2771815327" sldId="300"/>
            <ac:picMk id="16" creationId="{E776DA70-A74C-4E7B-80CB-7A52B4492D74}"/>
          </ac:picMkLst>
        </pc:picChg>
      </pc:sldChg>
    </pc:docChg>
  </pc:docChgLst>
  <pc:docChgLst>
    <pc:chgData name="ゲスト ユーザー" userId="S::urn:spo:anon#ebe727db790128f5ac657c189f6de5a83778bcb3dac462853936d7095fe9d18f::" providerId="AD" clId="Web-{239E243D-7737-B608-4D1F-1B1885BA7B47}"/>
    <pc:docChg chg="addSld modSld">
      <pc:chgData name="ゲスト ユーザー" userId="S::urn:spo:anon#ebe727db790128f5ac657c189f6de5a83778bcb3dac462853936d7095fe9d18f::" providerId="AD" clId="Web-{239E243D-7737-B608-4D1F-1B1885BA7B47}" dt="2021-11-29T16:25:05.936" v="204" actId="20577"/>
      <pc:docMkLst>
        <pc:docMk/>
      </pc:docMkLst>
      <pc:sldChg chg="addSp delSp modSp">
        <pc:chgData name="ゲスト ユーザー" userId="S::urn:spo:anon#ebe727db790128f5ac657c189f6de5a83778bcb3dac462853936d7095fe9d18f::" providerId="AD" clId="Web-{239E243D-7737-B608-4D1F-1B1885BA7B47}" dt="2021-11-29T16:23:46.918" v="196" actId="1076"/>
        <pc:sldMkLst>
          <pc:docMk/>
          <pc:sldMk cId="3675957922" sldId="290"/>
        </pc:sldMkLst>
        <pc:spChg chg="del mod">
          <ac:chgData name="ゲスト ユーザー" userId="S::urn:spo:anon#ebe727db790128f5ac657c189f6de5a83778bcb3dac462853936d7095fe9d18f::" providerId="AD" clId="Web-{239E243D-7737-B608-4D1F-1B1885BA7B47}" dt="2021-11-29T16:07:30.082" v="87"/>
          <ac:spMkLst>
            <pc:docMk/>
            <pc:sldMk cId="3675957922" sldId="290"/>
            <ac:spMk id="6" creationId="{35C0616B-9C49-4716-B8FF-BF8ED6DC0921}"/>
          </ac:spMkLst>
        </pc:spChg>
        <pc:spChg chg="del">
          <ac:chgData name="ゲスト ユーザー" userId="S::urn:spo:anon#ebe727db790128f5ac657c189f6de5a83778bcb3dac462853936d7095fe9d18f::" providerId="AD" clId="Web-{239E243D-7737-B608-4D1F-1B1885BA7B47}" dt="2021-11-29T16:05:03.329" v="78"/>
          <ac:spMkLst>
            <pc:docMk/>
            <pc:sldMk cId="3675957922" sldId="290"/>
            <ac:spMk id="9" creationId="{D76C8020-C0BE-496A-8FD7-46AD50ED854A}"/>
          </ac:spMkLst>
        </pc:spChg>
        <pc:spChg chg="del">
          <ac:chgData name="ゲスト ユーザー" userId="S::urn:spo:anon#ebe727db790128f5ac657c189f6de5a83778bcb3dac462853936d7095fe9d18f::" providerId="AD" clId="Web-{239E243D-7737-B608-4D1F-1B1885BA7B47}" dt="2021-11-29T16:05:50.220" v="82"/>
          <ac:spMkLst>
            <pc:docMk/>
            <pc:sldMk cId="3675957922" sldId="290"/>
            <ac:spMk id="14" creationId="{8B5EBDF3-F602-4682-BB5B-6384551B8D97}"/>
          </ac:spMkLst>
        </pc:spChg>
        <pc:spChg chg="add mod">
          <ac:chgData name="ゲスト ユーザー" userId="S::urn:spo:anon#ebe727db790128f5ac657c189f6de5a83778bcb3dac462853936d7095fe9d18f::" providerId="AD" clId="Web-{239E243D-7737-B608-4D1F-1B1885BA7B47}" dt="2021-11-29T16:23:41.262" v="195" actId="1076"/>
          <ac:spMkLst>
            <pc:docMk/>
            <pc:sldMk cId="3675957922" sldId="290"/>
            <ac:spMk id="16" creationId="{609C0B19-85EB-4C68-B955-4F5526639F4E}"/>
          </ac:spMkLst>
        </pc:spChg>
        <pc:spChg chg="mod">
          <ac:chgData name="ゲスト ユーザー" userId="S::urn:spo:anon#ebe727db790128f5ac657c189f6de5a83778bcb3dac462853936d7095fe9d18f::" providerId="AD" clId="Web-{239E243D-7737-B608-4D1F-1B1885BA7B47}" dt="2021-11-29T16:23:34.777" v="194" actId="1076"/>
          <ac:spMkLst>
            <pc:docMk/>
            <pc:sldMk cId="3675957922" sldId="290"/>
            <ac:spMk id="17" creationId="{E0B5B1DD-DDB6-4463-AECD-83085FA6EF1E}"/>
          </ac:spMkLst>
        </pc:spChg>
        <pc:spChg chg="del">
          <ac:chgData name="ゲスト ユーザー" userId="S::urn:spo:anon#ebe727db790128f5ac657c189f6de5a83778bcb3dac462853936d7095fe9d18f::" providerId="AD" clId="Web-{239E243D-7737-B608-4D1F-1B1885BA7B47}" dt="2021-11-29T16:05:53.486" v="83"/>
          <ac:spMkLst>
            <pc:docMk/>
            <pc:sldMk cId="3675957922" sldId="290"/>
            <ac:spMk id="18" creationId="{768052D5-B633-4421-9D51-50DB7FFA93EB}"/>
          </ac:spMkLst>
        </pc:spChg>
        <pc:spChg chg="add mod">
          <ac:chgData name="ゲスト ユーザー" userId="S::urn:spo:anon#ebe727db790128f5ac657c189f6de5a83778bcb3dac462853936d7095fe9d18f::" providerId="AD" clId="Web-{239E243D-7737-B608-4D1F-1B1885BA7B47}" dt="2021-11-29T16:23:46.918" v="196" actId="1076"/>
          <ac:spMkLst>
            <pc:docMk/>
            <pc:sldMk cId="3675957922" sldId="290"/>
            <ac:spMk id="20" creationId="{3F226E45-5E5D-4658-9360-D80EBD9B1F80}"/>
          </ac:spMkLst>
        </pc:spChg>
        <pc:spChg chg="add mod">
          <ac:chgData name="ゲスト ユーザー" userId="S::urn:spo:anon#ebe727db790128f5ac657c189f6de5a83778bcb3dac462853936d7095fe9d18f::" providerId="AD" clId="Web-{239E243D-7737-B608-4D1F-1B1885BA7B47}" dt="2021-11-29T16:16:02.928" v="139" actId="1076"/>
          <ac:spMkLst>
            <pc:docMk/>
            <pc:sldMk cId="3675957922" sldId="290"/>
            <ac:spMk id="22" creationId="{65097F04-2BAB-47CD-A875-AB3EB6709F19}"/>
          </ac:spMkLst>
        </pc:spChg>
        <pc:spChg chg="add mod">
          <ac:chgData name="ゲスト ユーザー" userId="S::urn:spo:anon#ebe727db790128f5ac657c189f6de5a83778bcb3dac462853936d7095fe9d18f::" providerId="AD" clId="Web-{239E243D-7737-B608-4D1F-1B1885BA7B47}" dt="2021-11-29T16:16:13.819" v="141" actId="1076"/>
          <ac:spMkLst>
            <pc:docMk/>
            <pc:sldMk cId="3675957922" sldId="290"/>
            <ac:spMk id="24" creationId="{560583A2-3079-40A2-85C6-5D493A2C3DDB}"/>
          </ac:spMkLst>
        </pc:spChg>
        <pc:picChg chg="del mod">
          <ac:chgData name="ゲスト ユーザー" userId="S::urn:spo:anon#ebe727db790128f5ac657c189f6de5a83778bcb3dac462853936d7095fe9d18f::" providerId="AD" clId="Web-{239E243D-7737-B608-4D1F-1B1885BA7B47}" dt="2021-11-29T16:04:56.344" v="75"/>
          <ac:picMkLst>
            <pc:docMk/>
            <pc:sldMk cId="3675957922" sldId="290"/>
            <ac:picMk id="3" creationId="{56627E85-BBF2-4E89-BE69-B62A220769FD}"/>
          </ac:picMkLst>
        </pc:picChg>
        <pc:picChg chg="del">
          <ac:chgData name="ゲスト ユーザー" userId="S::urn:spo:anon#ebe727db790128f5ac657c189f6de5a83778bcb3dac462853936d7095fe9d18f::" providerId="AD" clId="Web-{239E243D-7737-B608-4D1F-1B1885BA7B47}" dt="2021-11-29T16:05:01" v="77"/>
          <ac:picMkLst>
            <pc:docMk/>
            <pc:sldMk cId="3675957922" sldId="290"/>
            <ac:picMk id="7" creationId="{AB579DC0-1E12-4E24-B394-B19C29F817B8}"/>
          </ac:picMkLst>
        </pc:picChg>
        <pc:picChg chg="del">
          <ac:chgData name="ゲスト ユーザー" userId="S::urn:spo:anon#ebe727db790128f5ac657c189f6de5a83778bcb3dac462853936d7095fe9d18f::" providerId="AD" clId="Web-{239E243D-7737-B608-4D1F-1B1885BA7B47}" dt="2021-11-29T16:05:05.844" v="79"/>
          <ac:picMkLst>
            <pc:docMk/>
            <pc:sldMk cId="3675957922" sldId="290"/>
            <ac:picMk id="8" creationId="{9F88357D-B595-4189-AD2E-305698FB6E26}"/>
          </ac:picMkLst>
        </pc:picChg>
        <pc:picChg chg="add del mod">
          <ac:chgData name="ゲスト ユーザー" userId="S::urn:spo:anon#ebe727db790128f5ac657c189f6de5a83778bcb3dac462853936d7095fe9d18f::" providerId="AD" clId="Web-{239E243D-7737-B608-4D1F-1B1885BA7B47}" dt="2021-11-29T16:09:46.991" v="95"/>
          <ac:picMkLst>
            <pc:docMk/>
            <pc:sldMk cId="3675957922" sldId="290"/>
            <ac:picMk id="10" creationId="{6C901CD2-7ACB-4540-A0AC-C720A1BC413D}"/>
          </ac:picMkLst>
        </pc:picChg>
        <pc:picChg chg="del">
          <ac:chgData name="ゲスト ユーザー" userId="S::urn:spo:anon#ebe727db790128f5ac657c189f6de5a83778bcb3dac462853936d7095fe9d18f::" providerId="AD" clId="Web-{239E243D-7737-B608-4D1F-1B1885BA7B47}" dt="2021-11-29T16:04:49.359" v="74"/>
          <ac:picMkLst>
            <pc:docMk/>
            <pc:sldMk cId="3675957922" sldId="290"/>
            <ac:picMk id="11" creationId="{A5388F5D-0373-4B6B-BE09-5074C1F76642}"/>
          </ac:picMkLst>
        </pc:picChg>
        <pc:picChg chg="mod">
          <ac:chgData name="ゲスト ユーザー" userId="S::urn:spo:anon#ebe727db790128f5ac657c189f6de5a83778bcb3dac462853936d7095fe9d18f::" providerId="AD" clId="Web-{239E243D-7737-B608-4D1F-1B1885BA7B47}" dt="2021-11-29T16:23:08.667" v="191" actId="1076"/>
          <ac:picMkLst>
            <pc:docMk/>
            <pc:sldMk cId="3675957922" sldId="290"/>
            <ac:picMk id="12" creationId="{9A54D29A-EA68-4B06-AE49-45CADC9EC16B}"/>
          </ac:picMkLst>
        </pc:picChg>
        <pc:picChg chg="del">
          <ac:chgData name="ゲスト ユーザー" userId="S::urn:spo:anon#ebe727db790128f5ac657c189f6de5a83778bcb3dac462853936d7095fe9d18f::" providerId="AD" clId="Web-{239E243D-7737-B608-4D1F-1B1885BA7B47}" dt="2021-11-29T16:04:58.672" v="76"/>
          <ac:picMkLst>
            <pc:docMk/>
            <pc:sldMk cId="3675957922" sldId="290"/>
            <ac:picMk id="13" creationId="{D0CBD338-EE8F-452A-8D1F-9F2485AC1CC6}"/>
          </ac:picMkLst>
        </pc:picChg>
        <pc:picChg chg="add mod">
          <ac:chgData name="ゲスト ユーザー" userId="S::urn:spo:anon#ebe727db790128f5ac657c189f6de5a83778bcb3dac462853936d7095fe9d18f::" providerId="AD" clId="Web-{239E243D-7737-B608-4D1F-1B1885BA7B47}" dt="2021-11-29T16:23:15.636" v="192" actId="1076"/>
          <ac:picMkLst>
            <pc:docMk/>
            <pc:sldMk cId="3675957922" sldId="290"/>
            <ac:picMk id="15" creationId="{776C2CE9-5DFA-4564-A2ED-2DF2E00093B1}"/>
          </ac:picMkLst>
        </pc:picChg>
        <pc:picChg chg="add mod">
          <ac:chgData name="ゲスト ユーザー" userId="S::urn:spo:anon#ebe727db790128f5ac657c189f6de5a83778bcb3dac462853936d7095fe9d18f::" providerId="AD" clId="Web-{239E243D-7737-B608-4D1F-1B1885BA7B47}" dt="2021-11-29T16:23:28.199" v="193" actId="1076"/>
          <ac:picMkLst>
            <pc:docMk/>
            <pc:sldMk cId="3675957922" sldId="290"/>
            <ac:picMk id="19" creationId="{62C00D52-BA7C-461E-979B-7E447B3AE549}"/>
          </ac:picMkLst>
        </pc:picChg>
      </pc:sldChg>
      <pc:sldChg chg="modSp">
        <pc:chgData name="ゲスト ユーザー" userId="S::urn:spo:anon#ebe727db790128f5ac657c189f6de5a83778bcb3dac462853936d7095fe9d18f::" providerId="AD" clId="Web-{239E243D-7737-B608-4D1F-1B1885BA7B47}" dt="2021-11-29T16:25:05.936" v="204" actId="20577"/>
        <pc:sldMkLst>
          <pc:docMk/>
          <pc:sldMk cId="3134003362" sldId="291"/>
        </pc:sldMkLst>
        <pc:spChg chg="mod">
          <ac:chgData name="ゲスト ユーザー" userId="S::urn:spo:anon#ebe727db790128f5ac657c189f6de5a83778bcb3dac462853936d7095fe9d18f::" providerId="AD" clId="Web-{239E243D-7737-B608-4D1F-1B1885BA7B47}" dt="2021-11-29T16:25:05.936" v="204" actId="20577"/>
          <ac:spMkLst>
            <pc:docMk/>
            <pc:sldMk cId="3134003362" sldId="291"/>
            <ac:spMk id="5" creationId="{3518D985-304D-4EEC-B228-EF481CF6F878}"/>
          </ac:spMkLst>
        </pc:spChg>
      </pc:sldChg>
      <pc:sldChg chg="modSp">
        <pc:chgData name="ゲスト ユーザー" userId="S::urn:spo:anon#ebe727db790128f5ac657c189f6de5a83778bcb3dac462853936d7095fe9d18f::" providerId="AD" clId="Web-{239E243D-7737-B608-4D1F-1B1885BA7B47}" dt="2021-11-29T15:58:46.632" v="46" actId="20577"/>
        <pc:sldMkLst>
          <pc:docMk/>
          <pc:sldMk cId="3770696441" sldId="292"/>
        </pc:sldMkLst>
        <pc:spChg chg="mod">
          <ac:chgData name="ゲスト ユーザー" userId="S::urn:spo:anon#ebe727db790128f5ac657c189f6de5a83778bcb3dac462853936d7095fe9d18f::" providerId="AD" clId="Web-{239E243D-7737-B608-4D1F-1B1885BA7B47}" dt="2021-11-29T15:58:46.632" v="46" actId="20577"/>
          <ac:spMkLst>
            <pc:docMk/>
            <pc:sldMk cId="3770696441" sldId="292"/>
            <ac:spMk id="5" creationId="{C2642779-C6F1-432F-8834-C6D382D598AD}"/>
          </ac:spMkLst>
        </pc:spChg>
      </pc:sldChg>
      <pc:sldChg chg="addSp delSp modSp new">
        <pc:chgData name="ゲスト ユーザー" userId="S::urn:spo:anon#ebe727db790128f5ac657c189f6de5a83778bcb3dac462853936d7095fe9d18f::" providerId="AD" clId="Web-{239E243D-7737-B608-4D1F-1B1885BA7B47}" dt="2021-11-29T16:24:08.997" v="198"/>
        <pc:sldMkLst>
          <pc:docMk/>
          <pc:sldMk cId="4103052371" sldId="296"/>
        </pc:sldMkLst>
        <pc:spChg chg="del">
          <ac:chgData name="ゲスト ユーザー" userId="S::urn:spo:anon#ebe727db790128f5ac657c189f6de5a83778bcb3dac462853936d7095fe9d18f::" providerId="AD" clId="Web-{239E243D-7737-B608-4D1F-1B1885BA7B47}" dt="2021-11-29T16:03:26.654" v="61"/>
          <ac:spMkLst>
            <pc:docMk/>
            <pc:sldMk cId="4103052371" sldId="296"/>
            <ac:spMk id="2" creationId="{46FAE706-CD20-426A-A7E5-D2B4178E136E}"/>
          </ac:spMkLst>
        </pc:spChg>
        <pc:spChg chg="del">
          <ac:chgData name="ゲスト ユーザー" userId="S::urn:spo:anon#ebe727db790128f5ac657c189f6de5a83778bcb3dac462853936d7095fe9d18f::" providerId="AD" clId="Web-{239E243D-7737-B608-4D1F-1B1885BA7B47}" dt="2021-11-29T16:03:29.576" v="62"/>
          <ac:spMkLst>
            <pc:docMk/>
            <pc:sldMk cId="4103052371" sldId="296"/>
            <ac:spMk id="5" creationId="{4AE0012E-CA93-4ED6-B6A9-359F3A81EA94}"/>
          </ac:spMkLst>
        </pc:spChg>
        <pc:spChg chg="add">
          <ac:chgData name="ゲスト ユーザー" userId="S::urn:spo:anon#ebe727db790128f5ac657c189f6de5a83778bcb3dac462853936d7095fe9d18f::" providerId="AD" clId="Web-{239E243D-7737-B608-4D1F-1B1885BA7B47}" dt="2021-11-29T16:04:32.297" v="70"/>
          <ac:spMkLst>
            <pc:docMk/>
            <pc:sldMk cId="4103052371" sldId="296"/>
            <ac:spMk id="16" creationId="{967FFC50-F93B-4F59-BB35-C1F0E6C829F6}"/>
          </ac:spMkLst>
        </pc:spChg>
        <pc:spChg chg="add mod">
          <ac:chgData name="ゲスト ユーザー" userId="S::urn:spo:anon#ebe727db790128f5ac657c189f6de5a83778bcb3dac462853936d7095fe9d18f::" providerId="AD" clId="Web-{239E243D-7737-B608-4D1F-1B1885BA7B47}" dt="2021-11-29T16:20:07.892" v="163" actId="20577"/>
          <ac:spMkLst>
            <pc:docMk/>
            <pc:sldMk cId="4103052371" sldId="296"/>
            <ac:spMk id="22" creationId="{1A711D4A-0A89-491C-B50F-07BDCCA2B64D}"/>
          </ac:spMkLst>
        </pc:spChg>
        <pc:spChg chg="add">
          <ac:chgData name="ゲスト ユーザー" userId="S::urn:spo:anon#ebe727db790128f5ac657c189f6de5a83778bcb3dac462853936d7095fe9d18f::" providerId="AD" clId="Web-{239E243D-7737-B608-4D1F-1B1885BA7B47}" dt="2021-11-29T16:05:34.204" v="81"/>
          <ac:spMkLst>
            <pc:docMk/>
            <pc:sldMk cId="4103052371" sldId="296"/>
            <ac:spMk id="24" creationId="{D82971B4-1ABA-4DBF-B20D-21384338F6F0}"/>
          </ac:spMkLst>
        </pc:spChg>
        <pc:spChg chg="add mod">
          <ac:chgData name="ゲスト ユーザー" userId="S::urn:spo:anon#ebe727db790128f5ac657c189f6de5a83778bcb3dac462853936d7095fe9d18f::" providerId="AD" clId="Web-{239E243D-7737-B608-4D1F-1B1885BA7B47}" dt="2021-11-29T16:19:11.559" v="155" actId="1076"/>
          <ac:spMkLst>
            <pc:docMk/>
            <pc:sldMk cId="4103052371" sldId="296"/>
            <ac:spMk id="26" creationId="{EAAFF256-BD09-45F9-B93F-F06818E73B5F}"/>
          </ac:spMkLst>
        </pc:spChg>
        <pc:picChg chg="add del">
          <ac:chgData name="ゲスト ユーザー" userId="S::urn:spo:anon#ebe727db790128f5ac657c189f6de5a83778bcb3dac462853936d7095fe9d18f::" providerId="AD" clId="Web-{239E243D-7737-B608-4D1F-1B1885BA7B47}" dt="2021-11-29T16:04:07.202" v="64"/>
          <ac:picMkLst>
            <pc:docMk/>
            <pc:sldMk cId="4103052371" sldId="296"/>
            <ac:picMk id="7" creationId="{4FED151A-A7CA-4669-B811-163E69F19CE6}"/>
          </ac:picMkLst>
        </pc:picChg>
        <pc:picChg chg="add del mod">
          <ac:chgData name="ゲスト ユーザー" userId="S::urn:spo:anon#ebe727db790128f5ac657c189f6de5a83778bcb3dac462853936d7095fe9d18f::" providerId="AD" clId="Web-{239E243D-7737-B608-4D1F-1B1885BA7B47}" dt="2021-11-29T16:04:13.749" v="66"/>
          <ac:picMkLst>
            <pc:docMk/>
            <pc:sldMk cId="4103052371" sldId="296"/>
            <ac:picMk id="8" creationId="{9A31D14E-3E9F-499B-8EF4-0A450095FBFE}"/>
          </ac:picMkLst>
        </pc:picChg>
        <pc:picChg chg="add mod">
          <ac:chgData name="ゲスト ユーザー" userId="S::urn:spo:anon#ebe727db790128f5ac657c189f6de5a83778bcb3dac462853936d7095fe9d18f::" providerId="AD" clId="Web-{239E243D-7737-B608-4D1F-1B1885BA7B47}" dt="2021-11-29T16:19:29.907" v="156" actId="1076"/>
          <ac:picMkLst>
            <pc:docMk/>
            <pc:sldMk cId="4103052371" sldId="296"/>
            <ac:picMk id="10" creationId="{A54F62C5-1D76-48C2-A87C-C118C9433046}"/>
          </ac:picMkLst>
        </pc:picChg>
        <pc:picChg chg="add mod">
          <ac:chgData name="ゲスト ユーザー" userId="S::urn:spo:anon#ebe727db790128f5ac657c189f6de5a83778bcb3dac462853936d7095fe9d18f::" providerId="AD" clId="Web-{239E243D-7737-B608-4D1F-1B1885BA7B47}" dt="2021-11-29T16:19:29.907" v="157" actId="1076"/>
          <ac:picMkLst>
            <pc:docMk/>
            <pc:sldMk cId="4103052371" sldId="296"/>
            <ac:picMk id="12" creationId="{6B0C6E61-EB94-43D5-9E05-5ABEE8638D85}"/>
          </ac:picMkLst>
        </pc:picChg>
        <pc:picChg chg="add">
          <ac:chgData name="ゲスト ユーザー" userId="S::urn:spo:anon#ebe727db790128f5ac657c189f6de5a83778bcb3dac462853936d7095fe9d18f::" providerId="AD" clId="Web-{239E243D-7737-B608-4D1F-1B1885BA7B47}" dt="2021-11-29T16:04:32.297" v="69"/>
          <ac:picMkLst>
            <pc:docMk/>
            <pc:sldMk cId="4103052371" sldId="296"/>
            <ac:picMk id="14" creationId="{31FC45F5-6F6B-473E-BFD5-106A8767C40A}"/>
          </ac:picMkLst>
        </pc:picChg>
        <pc:picChg chg="add">
          <ac:chgData name="ゲスト ユーザー" userId="S::urn:spo:anon#ebe727db790128f5ac657c189f6de5a83778bcb3dac462853936d7095fe9d18f::" providerId="AD" clId="Web-{239E243D-7737-B608-4D1F-1B1885BA7B47}" dt="2021-11-29T16:04:32.312" v="71"/>
          <ac:picMkLst>
            <pc:docMk/>
            <pc:sldMk cId="4103052371" sldId="296"/>
            <ac:picMk id="18" creationId="{E401B39C-6872-4CC8-881B-42B208DC6146}"/>
          </ac:picMkLst>
        </pc:picChg>
        <pc:picChg chg="add mod">
          <ac:chgData name="ゲスト ユーザー" userId="S::urn:spo:anon#ebe727db790128f5ac657c189f6de5a83778bcb3dac462853936d7095fe9d18f::" providerId="AD" clId="Web-{239E243D-7737-B608-4D1F-1B1885BA7B47}" dt="2021-11-29T16:19:29.907" v="158" actId="1076"/>
          <ac:picMkLst>
            <pc:docMk/>
            <pc:sldMk cId="4103052371" sldId="296"/>
            <ac:picMk id="20" creationId="{251A1FC7-1121-479A-99C2-40106D5E1F89}"/>
          </ac:picMkLst>
        </pc:picChg>
        <pc:picChg chg="add del mod">
          <ac:chgData name="ゲスト ユーザー" userId="S::urn:spo:anon#ebe727db790128f5ac657c189f6de5a83778bcb3dac462853936d7095fe9d18f::" providerId="AD" clId="Web-{239E243D-7737-B608-4D1F-1B1885BA7B47}" dt="2021-11-29T16:21:42.837" v="168"/>
          <ac:picMkLst>
            <pc:docMk/>
            <pc:sldMk cId="4103052371" sldId="296"/>
            <ac:picMk id="27" creationId="{6285BAAF-D699-4FBB-9E26-7B023C62973B}"/>
          </ac:picMkLst>
        </pc:picChg>
        <pc:picChg chg="add del mod">
          <ac:chgData name="ゲスト ユーザー" userId="S::urn:spo:anon#ebe727db790128f5ac657c189f6de5a83778bcb3dac462853936d7095fe9d18f::" providerId="AD" clId="Web-{239E243D-7737-B608-4D1F-1B1885BA7B47}" dt="2021-11-29T16:24:06.028" v="197"/>
          <ac:picMkLst>
            <pc:docMk/>
            <pc:sldMk cId="4103052371" sldId="296"/>
            <ac:picMk id="28" creationId="{869B005E-2A1E-4F51-BC4F-875FFC2CA73E}"/>
          </ac:picMkLst>
        </pc:picChg>
        <pc:picChg chg="add del mod">
          <ac:chgData name="ゲスト ユーザー" userId="S::urn:spo:anon#ebe727db790128f5ac657c189f6de5a83778bcb3dac462853936d7095fe9d18f::" providerId="AD" clId="Web-{239E243D-7737-B608-4D1F-1B1885BA7B47}" dt="2021-11-29T16:22:27.198" v="184"/>
          <ac:picMkLst>
            <pc:docMk/>
            <pc:sldMk cId="4103052371" sldId="296"/>
            <ac:picMk id="29" creationId="{70E57744-DA03-4536-AFC0-7E9A15CE8F6F}"/>
          </ac:picMkLst>
        </pc:picChg>
        <pc:picChg chg="add del mod">
          <ac:chgData name="ゲスト ユーザー" userId="S::urn:spo:anon#ebe727db790128f5ac657c189f6de5a83778bcb3dac462853936d7095fe9d18f::" providerId="AD" clId="Web-{239E243D-7737-B608-4D1F-1B1885BA7B47}" dt="2021-11-29T16:24:08.997" v="198"/>
          <ac:picMkLst>
            <pc:docMk/>
            <pc:sldMk cId="4103052371" sldId="296"/>
            <ac:picMk id="30" creationId="{BDDCD494-1667-430E-89EA-2F22C983FD71}"/>
          </ac:picMkLst>
        </pc:picChg>
      </pc:sldChg>
    </pc:docChg>
  </pc:docChgLst>
  <pc:docChgLst>
    <pc:chgData name="ゲスト ユーザー" userId="S::urn:spo:anon#0cf848c12f4b339dffdb7217733e7deea5b07d716800bec9d2a6b4ec4abbe654::" providerId="AD" clId="Web-{620AE2FF-9A63-BE43-7FAB-8608F2F616E4}"/>
    <pc:docChg chg="modSld">
      <pc:chgData name="ゲスト ユーザー" userId="S::urn:spo:anon#0cf848c12f4b339dffdb7217733e7deea5b07d716800bec9d2a6b4ec4abbe654::" providerId="AD" clId="Web-{620AE2FF-9A63-BE43-7FAB-8608F2F616E4}" dt="2021-11-25T01:16:37.385" v="13" actId="1076"/>
      <pc:docMkLst>
        <pc:docMk/>
      </pc:docMkLst>
      <pc:sldChg chg="addSp modSp">
        <pc:chgData name="ゲスト ユーザー" userId="S::urn:spo:anon#0cf848c12f4b339dffdb7217733e7deea5b07d716800bec9d2a6b4ec4abbe654::" providerId="AD" clId="Web-{620AE2FF-9A63-BE43-7FAB-8608F2F616E4}" dt="2021-11-25T01:16:37.385" v="13" actId="1076"/>
        <pc:sldMkLst>
          <pc:docMk/>
          <pc:sldMk cId="3752710711" sldId="288"/>
        </pc:sldMkLst>
        <pc:spChg chg="add mod">
          <ac:chgData name="ゲスト ユーザー" userId="S::urn:spo:anon#0cf848c12f4b339dffdb7217733e7deea5b07d716800bec9d2a6b4ec4abbe654::" providerId="AD" clId="Web-{620AE2FF-9A63-BE43-7FAB-8608F2F616E4}" dt="2021-11-25T01:14:09.173" v="8" actId="20577"/>
          <ac:spMkLst>
            <pc:docMk/>
            <pc:sldMk cId="3752710711" sldId="288"/>
            <ac:spMk id="5" creationId="{8849E0D4-DE40-4C47-B7DB-0B2E96AE96B0}"/>
          </ac:spMkLst>
        </pc:spChg>
        <pc:spChg chg="mod">
          <ac:chgData name="ゲスト ユーザー" userId="S::urn:spo:anon#0cf848c12f4b339dffdb7217733e7deea5b07d716800bec9d2a6b4ec4abbe654::" providerId="AD" clId="Web-{620AE2FF-9A63-BE43-7FAB-8608F2F616E4}" dt="2021-11-25T01:16:23.884" v="12" actId="1076"/>
          <ac:spMkLst>
            <pc:docMk/>
            <pc:sldMk cId="3752710711" sldId="288"/>
            <ac:spMk id="6" creationId="{481B0705-DBD0-49FD-8238-296E8B99A0FA}"/>
          </ac:spMkLst>
        </pc:spChg>
        <pc:spChg chg="mod">
          <ac:chgData name="ゲスト ユーザー" userId="S::urn:spo:anon#0cf848c12f4b339dffdb7217733e7deea5b07d716800bec9d2a6b4ec4abbe654::" providerId="AD" clId="Web-{620AE2FF-9A63-BE43-7FAB-8608F2F616E4}" dt="2021-11-25T01:16:37.385" v="13" actId="1076"/>
          <ac:spMkLst>
            <pc:docMk/>
            <pc:sldMk cId="3752710711" sldId="288"/>
            <ac:spMk id="7" creationId="{F7B2396D-13CD-425B-A0DC-0B1849426992}"/>
          </ac:spMkLst>
        </pc:spChg>
      </pc:sldChg>
    </pc:docChg>
  </pc:docChgLst>
  <pc:docChgLst>
    <pc:chgData name="ゲスト ユーザー" userId="S::urn:spo:anon#ebe727db790128f5ac657c189f6de5a83778bcb3dac462853936d7095fe9d18f::" providerId="AD" clId="Web-{565E19D7-BB76-FD16-D568-407064E0E5CA}"/>
    <pc:docChg chg="addSld modSld">
      <pc:chgData name="ゲスト ユーザー" userId="S::urn:spo:anon#ebe727db790128f5ac657c189f6de5a83778bcb3dac462853936d7095fe9d18f::" providerId="AD" clId="Web-{565E19D7-BB76-FD16-D568-407064E0E5CA}" dt="2021-11-25T04:18:10.481" v="35" actId="1076"/>
      <pc:docMkLst>
        <pc:docMk/>
      </pc:docMkLst>
      <pc:sldChg chg="addSp modSp new">
        <pc:chgData name="ゲスト ユーザー" userId="S::urn:spo:anon#ebe727db790128f5ac657c189f6de5a83778bcb3dac462853936d7095fe9d18f::" providerId="AD" clId="Web-{565E19D7-BB76-FD16-D568-407064E0E5CA}" dt="2021-11-25T04:18:10.481" v="35" actId="1076"/>
        <pc:sldMkLst>
          <pc:docMk/>
          <pc:sldMk cId="621153027" sldId="289"/>
        </pc:sldMkLst>
        <pc:spChg chg="mod">
          <ac:chgData name="ゲスト ユーザー" userId="S::urn:spo:anon#ebe727db790128f5ac657c189f6de5a83778bcb3dac462853936d7095fe9d18f::" providerId="AD" clId="Web-{565E19D7-BB76-FD16-D568-407064E0E5CA}" dt="2021-11-25T03:55:43.736" v="8" actId="20577"/>
          <ac:spMkLst>
            <pc:docMk/>
            <pc:sldMk cId="621153027" sldId="289"/>
            <ac:spMk id="2" creationId="{1EE8C23C-152F-474D-91E8-D21AF142605C}"/>
          </ac:spMkLst>
        </pc:spChg>
        <pc:spChg chg="mod">
          <ac:chgData name="ゲスト ユーザー" userId="S::urn:spo:anon#ebe727db790128f5ac657c189f6de5a83778bcb3dac462853936d7095fe9d18f::" providerId="AD" clId="Web-{565E19D7-BB76-FD16-D568-407064E0E5CA}" dt="2021-11-25T04:15:46.947" v="30" actId="20577"/>
          <ac:spMkLst>
            <pc:docMk/>
            <pc:sldMk cId="621153027" sldId="289"/>
            <ac:spMk id="5" creationId="{91148D6E-C51D-4578-AB29-69010E45C65A}"/>
          </ac:spMkLst>
        </pc:spChg>
        <pc:picChg chg="add mod">
          <ac:chgData name="ゲスト ユーザー" userId="S::urn:spo:anon#ebe727db790128f5ac657c189f6de5a83778bcb3dac462853936d7095fe9d18f::" providerId="AD" clId="Web-{565E19D7-BB76-FD16-D568-407064E0E5CA}" dt="2021-11-25T04:18:10.481" v="35" actId="1076"/>
          <ac:picMkLst>
            <pc:docMk/>
            <pc:sldMk cId="621153027" sldId="289"/>
            <ac:picMk id="6" creationId="{EB93BFB6-03AB-4048-B06C-07313610054F}"/>
          </ac:picMkLst>
        </pc:picChg>
      </pc:sldChg>
    </pc:docChg>
  </pc:docChgLst>
  <pc:docChgLst>
    <pc:chgData name="Iwai Hayato" userId="149d0e6c-b1f6-4be7-9bc2-849489a01158" providerId="ADAL" clId="{D00F5D5E-BD87-4B19-B182-52C5AE3EE9F7}"/>
    <pc:docChg chg="undo redo custSel addSld delSld modSld sldOrd modMainMaster addSection delSection">
      <pc:chgData name="Iwai Hayato" userId="149d0e6c-b1f6-4be7-9bc2-849489a01158" providerId="ADAL" clId="{D00F5D5E-BD87-4B19-B182-52C5AE3EE9F7}" dt="2021-12-02T13:54:25.221" v="4394" actId="1076"/>
      <pc:docMkLst>
        <pc:docMk/>
      </pc:docMkLst>
      <pc:sldChg chg="delSp modSp new mod modClrScheme chgLayout">
        <pc:chgData name="Iwai Hayato" userId="149d0e6c-b1f6-4be7-9bc2-849489a01158" providerId="ADAL" clId="{D00F5D5E-BD87-4B19-B182-52C5AE3EE9F7}" dt="2021-12-02T10:52:28.943" v="4059" actId="27636"/>
        <pc:sldMkLst>
          <pc:docMk/>
          <pc:sldMk cId="3542488378" sldId="256"/>
        </pc:sldMkLst>
        <pc:spChg chg="mod ord">
          <ac:chgData name="Iwai Hayato" userId="149d0e6c-b1f6-4be7-9bc2-849489a01158" providerId="ADAL" clId="{D00F5D5E-BD87-4B19-B182-52C5AE3EE9F7}" dt="2021-12-01T07:22:02.986" v="2317" actId="20577"/>
          <ac:spMkLst>
            <pc:docMk/>
            <pc:sldMk cId="3542488378" sldId="256"/>
            <ac:spMk id="2" creationId="{F88D1201-1459-4A7C-94F0-CFEA60807EE1}"/>
          </ac:spMkLst>
        </pc:spChg>
        <pc:spChg chg="mod ord">
          <ac:chgData name="Iwai Hayato" userId="149d0e6c-b1f6-4be7-9bc2-849489a01158" providerId="ADAL" clId="{D00F5D5E-BD87-4B19-B182-52C5AE3EE9F7}" dt="2021-12-02T10:52:21.855" v="4054" actId="20577"/>
          <ac:spMkLst>
            <pc:docMk/>
            <pc:sldMk cId="3542488378" sldId="256"/>
            <ac:spMk id="3" creationId="{2D708D5F-D080-440F-8DF5-F130872AB76B}"/>
          </ac:spMkLst>
        </pc:spChg>
        <pc:spChg chg="del mod">
          <ac:chgData name="Iwai Hayato" userId="149d0e6c-b1f6-4be7-9bc2-849489a01158" providerId="ADAL" clId="{D00F5D5E-BD87-4B19-B182-52C5AE3EE9F7}" dt="2021-11-20T14:13:19.763" v="62"/>
          <ac:spMkLst>
            <pc:docMk/>
            <pc:sldMk cId="3542488378" sldId="256"/>
            <ac:spMk id="4" creationId="{ABDA8D28-F498-4D8C-98F7-07E715B5DB1E}"/>
          </ac:spMkLst>
        </pc:spChg>
        <pc:spChg chg="del mod">
          <ac:chgData name="Iwai Hayato" userId="149d0e6c-b1f6-4be7-9bc2-849489a01158" providerId="ADAL" clId="{D00F5D5E-BD87-4B19-B182-52C5AE3EE9F7}" dt="2021-12-02T10:20:36.577" v="2396" actId="478"/>
          <ac:spMkLst>
            <pc:docMk/>
            <pc:sldMk cId="3542488378" sldId="256"/>
            <ac:spMk id="4" creationId="{AD9543F7-09C8-4AE4-AA9C-410576D1AD3C}"/>
          </ac:spMkLst>
        </pc:spChg>
        <pc:spChg chg="mod ord">
          <ac:chgData name="Iwai Hayato" userId="149d0e6c-b1f6-4be7-9bc2-849489a01158" providerId="ADAL" clId="{D00F5D5E-BD87-4B19-B182-52C5AE3EE9F7}" dt="2021-12-01T07:21:18.594" v="2284" actId="700"/>
          <ac:spMkLst>
            <pc:docMk/>
            <pc:sldMk cId="3542488378" sldId="256"/>
            <ac:spMk id="5" creationId="{EF257B7F-104D-4A76-8E35-E59191882098}"/>
          </ac:spMkLst>
        </pc:spChg>
        <pc:spChg chg="mod ord">
          <ac:chgData name="Iwai Hayato" userId="149d0e6c-b1f6-4be7-9bc2-849489a01158" providerId="ADAL" clId="{D00F5D5E-BD87-4B19-B182-52C5AE3EE9F7}" dt="2021-12-01T07:21:18.594" v="2284" actId="700"/>
          <ac:spMkLst>
            <pc:docMk/>
            <pc:sldMk cId="3542488378" sldId="256"/>
            <ac:spMk id="6" creationId="{2A8F8AA8-6C28-450E-BB2D-414CD5B1B502}"/>
          </ac:spMkLst>
        </pc:spChg>
        <pc:spChg chg="mod">
          <ac:chgData name="Iwai Hayato" userId="149d0e6c-b1f6-4be7-9bc2-849489a01158" providerId="ADAL" clId="{D00F5D5E-BD87-4B19-B182-52C5AE3EE9F7}" dt="2021-12-02T10:52:28.943" v="4059" actId="27636"/>
          <ac:spMkLst>
            <pc:docMk/>
            <pc:sldMk cId="3542488378" sldId="256"/>
            <ac:spMk id="7" creationId="{F56CEB21-6446-48F4-9D29-197F88A1D8CB}"/>
          </ac:spMkLst>
        </pc:spChg>
      </pc:sldChg>
      <pc:sldChg chg="new del">
        <pc:chgData name="Iwai Hayato" userId="149d0e6c-b1f6-4be7-9bc2-849489a01158" providerId="ADAL" clId="{D00F5D5E-BD87-4B19-B182-52C5AE3EE9F7}" dt="2021-11-20T14:18:01.026" v="197" actId="680"/>
        <pc:sldMkLst>
          <pc:docMk/>
          <pc:sldMk cId="325581961" sldId="257"/>
        </pc:sldMkLst>
      </pc:sldChg>
      <pc:sldChg chg="new del">
        <pc:chgData name="Iwai Hayato" userId="149d0e6c-b1f6-4be7-9bc2-849489a01158" providerId="ADAL" clId="{D00F5D5E-BD87-4B19-B182-52C5AE3EE9F7}" dt="2021-11-20T14:17:59.316" v="195" actId="680"/>
        <pc:sldMkLst>
          <pc:docMk/>
          <pc:sldMk cId="1638193658" sldId="257"/>
        </pc:sldMkLst>
      </pc:sldChg>
      <pc:sldChg chg="new del">
        <pc:chgData name="Iwai Hayato" userId="149d0e6c-b1f6-4be7-9bc2-849489a01158" providerId="ADAL" clId="{D00F5D5E-BD87-4B19-B182-52C5AE3EE9F7}" dt="2021-11-20T14:13:12.487" v="48" actId="680"/>
        <pc:sldMkLst>
          <pc:docMk/>
          <pc:sldMk cId="1728934152" sldId="257"/>
        </pc:sldMkLst>
      </pc:sldChg>
      <pc:sldChg chg="modSp new del mod ord">
        <pc:chgData name="Iwai Hayato" userId="149d0e6c-b1f6-4be7-9bc2-849489a01158" providerId="ADAL" clId="{D00F5D5E-BD87-4B19-B182-52C5AE3EE9F7}" dt="2021-12-01T07:39:36.138" v="2323" actId="47"/>
        <pc:sldMkLst>
          <pc:docMk/>
          <pc:sldMk cId="3689678181" sldId="257"/>
        </pc:sldMkLst>
        <pc:spChg chg="mod">
          <ac:chgData name="Iwai Hayato" userId="149d0e6c-b1f6-4be7-9bc2-849489a01158" providerId="ADAL" clId="{D00F5D5E-BD87-4B19-B182-52C5AE3EE9F7}" dt="2021-11-20T14:18:12.961" v="249" actId="20577"/>
          <ac:spMkLst>
            <pc:docMk/>
            <pc:sldMk cId="3689678181" sldId="257"/>
            <ac:spMk id="2" creationId="{20E80558-43E5-47C2-A6B7-BA1E51F9826F}"/>
          </ac:spMkLst>
        </pc:spChg>
        <pc:spChg chg="mod">
          <ac:chgData name="Iwai Hayato" userId="149d0e6c-b1f6-4be7-9bc2-849489a01158" providerId="ADAL" clId="{D00F5D5E-BD87-4B19-B182-52C5AE3EE9F7}" dt="2021-11-22T23:04:40.551" v="446" actId="20577"/>
          <ac:spMkLst>
            <pc:docMk/>
            <pc:sldMk cId="3689678181" sldId="257"/>
            <ac:spMk id="3" creationId="{8C89C6AF-8E0B-4A25-BC5A-2201E9EAA962}"/>
          </ac:spMkLst>
        </pc:spChg>
      </pc:sldChg>
      <pc:sldChg chg="new del">
        <pc:chgData name="Iwai Hayato" userId="149d0e6c-b1f6-4be7-9bc2-849489a01158" providerId="ADAL" clId="{D00F5D5E-BD87-4B19-B182-52C5AE3EE9F7}" dt="2021-11-20T14:18:02.863" v="199" actId="680"/>
        <pc:sldMkLst>
          <pc:docMk/>
          <pc:sldMk cId="4100804878" sldId="257"/>
        </pc:sldMkLst>
      </pc:sldChg>
      <pc:sldChg chg="new del">
        <pc:chgData name="Iwai Hayato" userId="149d0e6c-b1f6-4be7-9bc2-849489a01158" providerId="ADAL" clId="{D00F5D5E-BD87-4B19-B182-52C5AE3EE9F7}" dt="2021-11-20T14:19:10.807" v="258" actId="680"/>
        <pc:sldMkLst>
          <pc:docMk/>
          <pc:sldMk cId="2439703153" sldId="258"/>
        </pc:sldMkLst>
      </pc:sldChg>
      <pc:sldChg chg="modSp new add del mod">
        <pc:chgData name="Iwai Hayato" userId="149d0e6c-b1f6-4be7-9bc2-849489a01158" providerId="ADAL" clId="{D00F5D5E-BD87-4B19-B182-52C5AE3EE9F7}" dt="2021-12-02T10:25:20.477" v="2517" actId="1076"/>
        <pc:sldMkLst>
          <pc:docMk/>
          <pc:sldMk cId="2454255275" sldId="258"/>
        </pc:sldMkLst>
        <pc:spChg chg="mod">
          <ac:chgData name="Iwai Hayato" userId="149d0e6c-b1f6-4be7-9bc2-849489a01158" providerId="ADAL" clId="{D00F5D5E-BD87-4B19-B182-52C5AE3EE9F7}" dt="2021-11-20T14:20:39.971" v="277"/>
          <ac:spMkLst>
            <pc:docMk/>
            <pc:sldMk cId="2454255275" sldId="258"/>
            <ac:spMk id="2" creationId="{B16658F1-4C98-4807-BACA-D39EDB4C2972}"/>
          </ac:spMkLst>
        </pc:spChg>
        <pc:spChg chg="mod">
          <ac:chgData name="Iwai Hayato" userId="149d0e6c-b1f6-4be7-9bc2-849489a01158" providerId="ADAL" clId="{D00F5D5E-BD87-4B19-B182-52C5AE3EE9F7}" dt="2021-11-20T14:19:48.188" v="270"/>
          <ac:spMkLst>
            <pc:docMk/>
            <pc:sldMk cId="2454255275" sldId="258"/>
            <ac:spMk id="3" creationId="{6F3537F0-0D79-4107-9173-6155DD559AF3}"/>
          </ac:spMkLst>
        </pc:spChg>
        <pc:spChg chg="mod">
          <ac:chgData name="Iwai Hayato" userId="149d0e6c-b1f6-4be7-9bc2-849489a01158" providerId="ADAL" clId="{D00F5D5E-BD87-4B19-B182-52C5AE3EE9F7}" dt="2021-12-02T10:25:20.477" v="2517" actId="1076"/>
          <ac:spMkLst>
            <pc:docMk/>
            <pc:sldMk cId="2454255275" sldId="258"/>
            <ac:spMk id="6" creationId="{59FBEA29-C7A8-4774-B62A-4A79C45C3CBB}"/>
          </ac:spMkLst>
        </pc:spChg>
      </pc:sldChg>
      <pc:sldChg chg="modSp new mod ord">
        <pc:chgData name="Iwai Hayato" userId="149d0e6c-b1f6-4be7-9bc2-849489a01158" providerId="ADAL" clId="{D00F5D5E-BD87-4B19-B182-52C5AE3EE9F7}" dt="2021-12-01T07:13:19.588" v="1769" actId="20577"/>
        <pc:sldMkLst>
          <pc:docMk/>
          <pc:sldMk cId="3471127295" sldId="259"/>
        </pc:sldMkLst>
        <pc:spChg chg="mod">
          <ac:chgData name="Iwai Hayato" userId="149d0e6c-b1f6-4be7-9bc2-849489a01158" providerId="ADAL" clId="{D00F5D5E-BD87-4B19-B182-52C5AE3EE9F7}" dt="2021-11-20T14:20:33.548" v="276"/>
          <ac:spMkLst>
            <pc:docMk/>
            <pc:sldMk cId="3471127295" sldId="259"/>
            <ac:spMk id="2" creationId="{25DB54E3-522C-419E-A3D2-B07B97328678}"/>
          </ac:spMkLst>
        </pc:spChg>
        <pc:spChg chg="mod">
          <ac:chgData name="Iwai Hayato" userId="149d0e6c-b1f6-4be7-9bc2-849489a01158" providerId="ADAL" clId="{D00F5D5E-BD87-4B19-B182-52C5AE3EE9F7}" dt="2021-12-01T07:13:19.588" v="1769" actId="20577"/>
          <ac:spMkLst>
            <pc:docMk/>
            <pc:sldMk cId="3471127295" sldId="259"/>
            <ac:spMk id="3" creationId="{3580FEB4-3FC6-49BE-A87A-A2EC9A2EE99E}"/>
          </ac:spMkLst>
        </pc:spChg>
      </pc:sldChg>
      <pc:sldChg chg="modSp add mod">
        <pc:chgData name="Iwai Hayato" userId="149d0e6c-b1f6-4be7-9bc2-849489a01158" providerId="ADAL" clId="{D00F5D5E-BD87-4B19-B182-52C5AE3EE9F7}" dt="2021-12-01T06:55:05.001" v="1027" actId="20577"/>
        <pc:sldMkLst>
          <pc:docMk/>
          <pc:sldMk cId="1382735815" sldId="260"/>
        </pc:sldMkLst>
        <pc:spChg chg="mod">
          <ac:chgData name="Iwai Hayato" userId="149d0e6c-b1f6-4be7-9bc2-849489a01158" providerId="ADAL" clId="{D00F5D5E-BD87-4B19-B182-52C5AE3EE9F7}" dt="2021-11-20T14:20:56.731" v="286"/>
          <ac:spMkLst>
            <pc:docMk/>
            <pc:sldMk cId="1382735815" sldId="260"/>
            <ac:spMk id="2" creationId="{25DB54E3-522C-419E-A3D2-B07B97328678}"/>
          </ac:spMkLst>
        </pc:spChg>
        <pc:spChg chg="mod">
          <ac:chgData name="Iwai Hayato" userId="149d0e6c-b1f6-4be7-9bc2-849489a01158" providerId="ADAL" clId="{D00F5D5E-BD87-4B19-B182-52C5AE3EE9F7}" dt="2021-12-01T06:55:05.001" v="1027" actId="20577"/>
          <ac:spMkLst>
            <pc:docMk/>
            <pc:sldMk cId="1382735815" sldId="260"/>
            <ac:spMk id="3" creationId="{3580FEB4-3FC6-49BE-A87A-A2EC9A2EE99E}"/>
          </ac:spMkLst>
        </pc:spChg>
      </pc:sldChg>
      <pc:sldChg chg="modSp add mod">
        <pc:chgData name="Iwai Hayato" userId="149d0e6c-b1f6-4be7-9bc2-849489a01158" providerId="ADAL" clId="{D00F5D5E-BD87-4B19-B182-52C5AE3EE9F7}" dt="2021-12-02T10:27:58.360" v="2557" actId="14100"/>
        <pc:sldMkLst>
          <pc:docMk/>
          <pc:sldMk cId="2122139033" sldId="261"/>
        </pc:sldMkLst>
        <pc:spChg chg="mod">
          <ac:chgData name="Iwai Hayato" userId="149d0e6c-b1f6-4be7-9bc2-849489a01158" providerId="ADAL" clId="{D00F5D5E-BD87-4B19-B182-52C5AE3EE9F7}" dt="2021-11-20T14:21:00.324" v="287"/>
          <ac:spMkLst>
            <pc:docMk/>
            <pc:sldMk cId="2122139033" sldId="261"/>
            <ac:spMk id="2" creationId="{B16658F1-4C98-4807-BACA-D39EDB4C2972}"/>
          </ac:spMkLst>
        </pc:spChg>
        <pc:spChg chg="mod ord">
          <ac:chgData name="Iwai Hayato" userId="149d0e6c-b1f6-4be7-9bc2-849489a01158" providerId="ADAL" clId="{D00F5D5E-BD87-4B19-B182-52C5AE3EE9F7}" dt="2021-12-02T10:26:30.682" v="2531" actId="113"/>
          <ac:spMkLst>
            <pc:docMk/>
            <pc:sldMk cId="2122139033" sldId="261"/>
            <ac:spMk id="6" creationId="{7BC93A35-230C-4A45-923B-6DAFF2264234}"/>
          </ac:spMkLst>
        </pc:spChg>
        <pc:spChg chg="mod">
          <ac:chgData name="Iwai Hayato" userId="149d0e6c-b1f6-4be7-9bc2-849489a01158" providerId="ADAL" clId="{D00F5D5E-BD87-4B19-B182-52C5AE3EE9F7}" dt="2021-12-02T10:27:15.845" v="2543" actId="207"/>
          <ac:spMkLst>
            <pc:docMk/>
            <pc:sldMk cId="2122139033" sldId="261"/>
            <ac:spMk id="7" creationId="{3132B163-1E82-4054-93B4-FD4C4CA3FC94}"/>
          </ac:spMkLst>
        </pc:spChg>
        <pc:spChg chg="mod">
          <ac:chgData name="Iwai Hayato" userId="149d0e6c-b1f6-4be7-9bc2-849489a01158" providerId="ADAL" clId="{D00F5D5E-BD87-4B19-B182-52C5AE3EE9F7}" dt="2021-12-02T10:27:58.360" v="2557" actId="14100"/>
          <ac:spMkLst>
            <pc:docMk/>
            <pc:sldMk cId="2122139033" sldId="261"/>
            <ac:spMk id="10" creationId="{85C7BF79-7268-4C28-BA14-C8BB1931B946}"/>
          </ac:spMkLst>
        </pc:spChg>
      </pc:sldChg>
      <pc:sldChg chg="modSp add mod">
        <pc:chgData name="Iwai Hayato" userId="149d0e6c-b1f6-4be7-9bc2-849489a01158" providerId="ADAL" clId="{D00F5D5E-BD87-4B19-B182-52C5AE3EE9F7}" dt="2021-12-01T07:15:52.939" v="1915" actId="20577"/>
        <pc:sldMkLst>
          <pc:docMk/>
          <pc:sldMk cId="309355791" sldId="262"/>
        </pc:sldMkLst>
        <pc:spChg chg="mod">
          <ac:chgData name="Iwai Hayato" userId="149d0e6c-b1f6-4be7-9bc2-849489a01158" providerId="ADAL" clId="{D00F5D5E-BD87-4B19-B182-52C5AE3EE9F7}" dt="2021-11-20T14:21:06.232" v="288"/>
          <ac:spMkLst>
            <pc:docMk/>
            <pc:sldMk cId="309355791" sldId="262"/>
            <ac:spMk id="2" creationId="{25DB54E3-522C-419E-A3D2-B07B97328678}"/>
          </ac:spMkLst>
        </pc:spChg>
        <pc:spChg chg="mod">
          <ac:chgData name="Iwai Hayato" userId="149d0e6c-b1f6-4be7-9bc2-849489a01158" providerId="ADAL" clId="{D00F5D5E-BD87-4B19-B182-52C5AE3EE9F7}" dt="2021-12-01T07:15:52.939" v="1915" actId="20577"/>
          <ac:spMkLst>
            <pc:docMk/>
            <pc:sldMk cId="309355791" sldId="262"/>
            <ac:spMk id="3" creationId="{3580FEB4-3FC6-49BE-A87A-A2EC9A2EE99E}"/>
          </ac:spMkLst>
        </pc:spChg>
      </pc:sldChg>
      <pc:sldChg chg="modSp add mod">
        <pc:chgData name="Iwai Hayato" userId="149d0e6c-b1f6-4be7-9bc2-849489a01158" providerId="ADAL" clId="{D00F5D5E-BD87-4B19-B182-52C5AE3EE9F7}" dt="2021-11-20T14:21:08.875" v="289"/>
        <pc:sldMkLst>
          <pc:docMk/>
          <pc:sldMk cId="3247410575" sldId="263"/>
        </pc:sldMkLst>
        <pc:spChg chg="mod">
          <ac:chgData name="Iwai Hayato" userId="149d0e6c-b1f6-4be7-9bc2-849489a01158" providerId="ADAL" clId="{D00F5D5E-BD87-4B19-B182-52C5AE3EE9F7}" dt="2021-11-20T14:21:08.875" v="289"/>
          <ac:spMkLst>
            <pc:docMk/>
            <pc:sldMk cId="3247410575" sldId="263"/>
            <ac:spMk id="2" creationId="{B16658F1-4C98-4807-BACA-D39EDB4C2972}"/>
          </ac:spMkLst>
        </pc:spChg>
      </pc:sldChg>
      <pc:sldChg chg="modSp add mod">
        <pc:chgData name="Iwai Hayato" userId="149d0e6c-b1f6-4be7-9bc2-849489a01158" providerId="ADAL" clId="{D00F5D5E-BD87-4B19-B182-52C5AE3EE9F7}" dt="2021-12-01T07:40:24.406" v="2331" actId="20577"/>
        <pc:sldMkLst>
          <pc:docMk/>
          <pc:sldMk cId="2584749044" sldId="264"/>
        </pc:sldMkLst>
        <pc:spChg chg="mod">
          <ac:chgData name="Iwai Hayato" userId="149d0e6c-b1f6-4be7-9bc2-849489a01158" providerId="ADAL" clId="{D00F5D5E-BD87-4B19-B182-52C5AE3EE9F7}" dt="2021-11-20T14:21:14.596" v="290"/>
          <ac:spMkLst>
            <pc:docMk/>
            <pc:sldMk cId="2584749044" sldId="264"/>
            <ac:spMk id="2" creationId="{25DB54E3-522C-419E-A3D2-B07B97328678}"/>
          </ac:spMkLst>
        </pc:spChg>
        <pc:spChg chg="mod">
          <ac:chgData name="Iwai Hayato" userId="149d0e6c-b1f6-4be7-9bc2-849489a01158" providerId="ADAL" clId="{D00F5D5E-BD87-4B19-B182-52C5AE3EE9F7}" dt="2021-12-01T07:40:24.406" v="2331" actId="20577"/>
          <ac:spMkLst>
            <pc:docMk/>
            <pc:sldMk cId="2584749044" sldId="264"/>
            <ac:spMk id="3" creationId="{3580FEB4-3FC6-49BE-A87A-A2EC9A2EE99E}"/>
          </ac:spMkLst>
        </pc:spChg>
      </pc:sldChg>
      <pc:sldChg chg="modSp add mod">
        <pc:chgData name="Iwai Hayato" userId="149d0e6c-b1f6-4be7-9bc2-849489a01158" providerId="ADAL" clId="{D00F5D5E-BD87-4B19-B182-52C5AE3EE9F7}" dt="2021-11-20T14:21:17.079" v="291"/>
        <pc:sldMkLst>
          <pc:docMk/>
          <pc:sldMk cId="1576440389" sldId="265"/>
        </pc:sldMkLst>
        <pc:spChg chg="mod">
          <ac:chgData name="Iwai Hayato" userId="149d0e6c-b1f6-4be7-9bc2-849489a01158" providerId="ADAL" clId="{D00F5D5E-BD87-4B19-B182-52C5AE3EE9F7}" dt="2021-11-20T14:21:17.079" v="291"/>
          <ac:spMkLst>
            <pc:docMk/>
            <pc:sldMk cId="1576440389" sldId="265"/>
            <ac:spMk id="2" creationId="{B16658F1-4C98-4807-BACA-D39EDB4C2972}"/>
          </ac:spMkLst>
        </pc:spChg>
      </pc:sldChg>
      <pc:sldChg chg="modSp add mod">
        <pc:chgData name="Iwai Hayato" userId="149d0e6c-b1f6-4be7-9bc2-849489a01158" providerId="ADAL" clId="{D00F5D5E-BD87-4B19-B182-52C5AE3EE9F7}" dt="2021-12-01T07:41:31.275" v="2391" actId="20577"/>
        <pc:sldMkLst>
          <pc:docMk/>
          <pc:sldMk cId="2819661886" sldId="266"/>
        </pc:sldMkLst>
        <pc:spChg chg="mod">
          <ac:chgData name="Iwai Hayato" userId="149d0e6c-b1f6-4be7-9bc2-849489a01158" providerId="ADAL" clId="{D00F5D5E-BD87-4B19-B182-52C5AE3EE9F7}" dt="2021-11-20T14:21:23.111" v="292"/>
          <ac:spMkLst>
            <pc:docMk/>
            <pc:sldMk cId="2819661886" sldId="266"/>
            <ac:spMk id="2" creationId="{25DB54E3-522C-419E-A3D2-B07B97328678}"/>
          </ac:spMkLst>
        </pc:spChg>
        <pc:spChg chg="mod">
          <ac:chgData name="Iwai Hayato" userId="149d0e6c-b1f6-4be7-9bc2-849489a01158" providerId="ADAL" clId="{D00F5D5E-BD87-4B19-B182-52C5AE3EE9F7}" dt="2021-12-01T07:41:31.275" v="2391" actId="20577"/>
          <ac:spMkLst>
            <pc:docMk/>
            <pc:sldMk cId="2819661886" sldId="266"/>
            <ac:spMk id="3" creationId="{3580FEB4-3FC6-49BE-A87A-A2EC9A2EE99E}"/>
          </ac:spMkLst>
        </pc:spChg>
      </pc:sldChg>
      <pc:sldChg chg="modSp add mod">
        <pc:chgData name="Iwai Hayato" userId="149d0e6c-b1f6-4be7-9bc2-849489a01158" providerId="ADAL" clId="{D00F5D5E-BD87-4B19-B182-52C5AE3EE9F7}" dt="2021-12-02T12:23:52.783" v="4350" actId="20577"/>
        <pc:sldMkLst>
          <pc:docMk/>
          <pc:sldMk cId="3931167038" sldId="267"/>
        </pc:sldMkLst>
        <pc:spChg chg="mod">
          <ac:chgData name="Iwai Hayato" userId="149d0e6c-b1f6-4be7-9bc2-849489a01158" providerId="ADAL" clId="{D00F5D5E-BD87-4B19-B182-52C5AE3EE9F7}" dt="2021-11-20T14:21:25.365" v="293"/>
          <ac:spMkLst>
            <pc:docMk/>
            <pc:sldMk cId="3931167038" sldId="267"/>
            <ac:spMk id="2" creationId="{B16658F1-4C98-4807-BACA-D39EDB4C2972}"/>
          </ac:spMkLst>
        </pc:spChg>
        <pc:spChg chg="mod">
          <ac:chgData name="Iwai Hayato" userId="149d0e6c-b1f6-4be7-9bc2-849489a01158" providerId="ADAL" clId="{D00F5D5E-BD87-4B19-B182-52C5AE3EE9F7}" dt="2021-12-02T12:23:52.783" v="4350" actId="20577"/>
          <ac:spMkLst>
            <pc:docMk/>
            <pc:sldMk cId="3931167038" sldId="267"/>
            <ac:spMk id="13" creationId="{023B98BD-8071-4D03-8528-B6C371B6AD94}"/>
          </ac:spMkLst>
        </pc:spChg>
        <pc:spChg chg="mod">
          <ac:chgData name="Iwai Hayato" userId="149d0e6c-b1f6-4be7-9bc2-849489a01158" providerId="ADAL" clId="{D00F5D5E-BD87-4B19-B182-52C5AE3EE9F7}" dt="2021-12-02T10:49:33.934" v="3980" actId="207"/>
          <ac:spMkLst>
            <pc:docMk/>
            <pc:sldMk cId="3931167038" sldId="267"/>
            <ac:spMk id="15" creationId="{EFF76D46-49FE-4A37-A73B-6050608ABF87}"/>
          </ac:spMkLst>
        </pc:spChg>
      </pc:sldChg>
      <pc:sldChg chg="modSp add mod">
        <pc:chgData name="Iwai Hayato" userId="149d0e6c-b1f6-4be7-9bc2-849489a01158" providerId="ADAL" clId="{D00F5D5E-BD87-4B19-B182-52C5AE3EE9F7}" dt="2021-12-01T07:17:10.089" v="2091" actId="20577"/>
        <pc:sldMkLst>
          <pc:docMk/>
          <pc:sldMk cId="1054093377" sldId="268"/>
        </pc:sldMkLst>
        <pc:spChg chg="mod">
          <ac:chgData name="Iwai Hayato" userId="149d0e6c-b1f6-4be7-9bc2-849489a01158" providerId="ADAL" clId="{D00F5D5E-BD87-4B19-B182-52C5AE3EE9F7}" dt="2021-11-20T14:21:31.797" v="294"/>
          <ac:spMkLst>
            <pc:docMk/>
            <pc:sldMk cId="1054093377" sldId="268"/>
            <ac:spMk id="2" creationId="{25DB54E3-522C-419E-A3D2-B07B97328678}"/>
          </ac:spMkLst>
        </pc:spChg>
        <pc:spChg chg="mod">
          <ac:chgData name="Iwai Hayato" userId="149d0e6c-b1f6-4be7-9bc2-849489a01158" providerId="ADAL" clId="{D00F5D5E-BD87-4B19-B182-52C5AE3EE9F7}" dt="2021-12-01T07:17:10.089" v="2091" actId="20577"/>
          <ac:spMkLst>
            <pc:docMk/>
            <pc:sldMk cId="1054093377" sldId="268"/>
            <ac:spMk id="3" creationId="{3580FEB4-3FC6-49BE-A87A-A2EC9A2EE99E}"/>
          </ac:spMkLst>
        </pc:spChg>
      </pc:sldChg>
      <pc:sldChg chg="addSp modSp add mod">
        <pc:chgData name="Iwai Hayato" userId="149d0e6c-b1f6-4be7-9bc2-849489a01158" providerId="ADAL" clId="{D00F5D5E-BD87-4B19-B182-52C5AE3EE9F7}" dt="2021-12-02T13:54:25.221" v="4394" actId="1076"/>
        <pc:sldMkLst>
          <pc:docMk/>
          <pc:sldMk cId="2105838884" sldId="269"/>
        </pc:sldMkLst>
        <pc:spChg chg="mod">
          <ac:chgData name="Iwai Hayato" userId="149d0e6c-b1f6-4be7-9bc2-849489a01158" providerId="ADAL" clId="{D00F5D5E-BD87-4B19-B182-52C5AE3EE9F7}" dt="2021-11-20T14:21:33.924" v="295"/>
          <ac:spMkLst>
            <pc:docMk/>
            <pc:sldMk cId="2105838884" sldId="269"/>
            <ac:spMk id="2" creationId="{B16658F1-4C98-4807-BACA-D39EDB4C2972}"/>
          </ac:spMkLst>
        </pc:spChg>
        <pc:spChg chg="mod">
          <ac:chgData name="Iwai Hayato" userId="149d0e6c-b1f6-4be7-9bc2-849489a01158" providerId="ADAL" clId="{D00F5D5E-BD87-4B19-B182-52C5AE3EE9F7}" dt="2021-12-02T13:54:19.987" v="4391" actId="1076"/>
          <ac:spMkLst>
            <pc:docMk/>
            <pc:sldMk cId="2105838884" sldId="269"/>
            <ac:spMk id="8" creationId="{B543275B-6847-4081-ADCD-2018AA726B83}"/>
          </ac:spMkLst>
        </pc:spChg>
        <pc:picChg chg="mod">
          <ac:chgData name="Iwai Hayato" userId="149d0e6c-b1f6-4be7-9bc2-849489a01158" providerId="ADAL" clId="{D00F5D5E-BD87-4B19-B182-52C5AE3EE9F7}" dt="2021-12-02T13:54:12.073" v="4387" actId="1076"/>
          <ac:picMkLst>
            <pc:docMk/>
            <pc:sldMk cId="2105838884" sldId="269"/>
            <ac:picMk id="12" creationId="{35852A33-5C82-442A-99B0-0E6B5058743D}"/>
          </ac:picMkLst>
        </pc:picChg>
        <pc:picChg chg="mod">
          <ac:chgData name="Iwai Hayato" userId="149d0e6c-b1f6-4be7-9bc2-849489a01158" providerId="ADAL" clId="{D00F5D5E-BD87-4B19-B182-52C5AE3EE9F7}" dt="2021-12-02T13:54:14.310" v="4388" actId="1076"/>
          <ac:picMkLst>
            <pc:docMk/>
            <pc:sldMk cId="2105838884" sldId="269"/>
            <ac:picMk id="13" creationId="{6C7D9C49-160E-4D43-99F6-F3B5F4BF5CEB}"/>
          </ac:picMkLst>
        </pc:picChg>
        <pc:picChg chg="mod">
          <ac:chgData name="Iwai Hayato" userId="149d0e6c-b1f6-4be7-9bc2-849489a01158" providerId="ADAL" clId="{D00F5D5E-BD87-4B19-B182-52C5AE3EE9F7}" dt="2021-12-02T13:54:11.027" v="4386" actId="1076"/>
          <ac:picMkLst>
            <pc:docMk/>
            <pc:sldMk cId="2105838884" sldId="269"/>
            <ac:picMk id="14" creationId="{EF8395C0-DEDC-4954-A27E-A49182123BE7}"/>
          </ac:picMkLst>
        </pc:picChg>
        <pc:picChg chg="add mod">
          <ac:chgData name="Iwai Hayato" userId="149d0e6c-b1f6-4be7-9bc2-849489a01158" providerId="ADAL" clId="{D00F5D5E-BD87-4B19-B182-52C5AE3EE9F7}" dt="2021-12-02T13:54:25.221" v="4394" actId="1076"/>
          <ac:picMkLst>
            <pc:docMk/>
            <pc:sldMk cId="2105838884" sldId="269"/>
            <ac:picMk id="1026" creationId="{922807D7-0BEB-4301-B9C8-6D47CF1ADC00}"/>
          </ac:picMkLst>
        </pc:picChg>
      </pc:sldChg>
      <pc:sldChg chg="modSp add mod">
        <pc:chgData name="Iwai Hayato" userId="149d0e6c-b1f6-4be7-9bc2-849489a01158" providerId="ADAL" clId="{D00F5D5E-BD87-4B19-B182-52C5AE3EE9F7}" dt="2021-12-01T07:17:23.975" v="2114" actId="20577"/>
        <pc:sldMkLst>
          <pc:docMk/>
          <pc:sldMk cId="2755712965" sldId="270"/>
        </pc:sldMkLst>
        <pc:spChg chg="mod">
          <ac:chgData name="Iwai Hayato" userId="149d0e6c-b1f6-4be7-9bc2-849489a01158" providerId="ADAL" clId="{D00F5D5E-BD87-4B19-B182-52C5AE3EE9F7}" dt="2021-11-20T14:21:38.987" v="296"/>
          <ac:spMkLst>
            <pc:docMk/>
            <pc:sldMk cId="2755712965" sldId="270"/>
            <ac:spMk id="2" creationId="{25DB54E3-522C-419E-A3D2-B07B97328678}"/>
          </ac:spMkLst>
        </pc:spChg>
        <pc:spChg chg="mod">
          <ac:chgData name="Iwai Hayato" userId="149d0e6c-b1f6-4be7-9bc2-849489a01158" providerId="ADAL" clId="{D00F5D5E-BD87-4B19-B182-52C5AE3EE9F7}" dt="2021-12-01T07:17:23.975" v="2114" actId="20577"/>
          <ac:spMkLst>
            <pc:docMk/>
            <pc:sldMk cId="2755712965" sldId="270"/>
            <ac:spMk id="3" creationId="{3580FEB4-3FC6-49BE-A87A-A2EC9A2EE99E}"/>
          </ac:spMkLst>
        </pc:spChg>
      </pc:sldChg>
      <pc:sldChg chg="modSp add mod">
        <pc:chgData name="Iwai Hayato" userId="149d0e6c-b1f6-4be7-9bc2-849489a01158" providerId="ADAL" clId="{D00F5D5E-BD87-4B19-B182-52C5AE3EE9F7}" dt="2021-11-20T14:21:43.573" v="297"/>
        <pc:sldMkLst>
          <pc:docMk/>
          <pc:sldMk cId="3443801873" sldId="271"/>
        </pc:sldMkLst>
        <pc:spChg chg="mod">
          <ac:chgData name="Iwai Hayato" userId="149d0e6c-b1f6-4be7-9bc2-849489a01158" providerId="ADAL" clId="{D00F5D5E-BD87-4B19-B182-52C5AE3EE9F7}" dt="2021-11-20T14:21:43.573" v="297"/>
          <ac:spMkLst>
            <pc:docMk/>
            <pc:sldMk cId="3443801873" sldId="271"/>
            <ac:spMk id="2" creationId="{B16658F1-4C98-4807-BACA-D39EDB4C2972}"/>
          </ac:spMkLst>
        </pc:spChg>
      </pc:sldChg>
      <pc:sldChg chg="add del">
        <pc:chgData name="Iwai Hayato" userId="149d0e6c-b1f6-4be7-9bc2-849489a01158" providerId="ADAL" clId="{D00F5D5E-BD87-4B19-B182-52C5AE3EE9F7}" dt="2021-11-20T14:22:01.142" v="298" actId="2696"/>
        <pc:sldMkLst>
          <pc:docMk/>
          <pc:sldMk cId="769186944" sldId="272"/>
        </pc:sldMkLst>
      </pc:sldChg>
      <pc:sldChg chg="modSp add mod">
        <pc:chgData name="Iwai Hayato" userId="149d0e6c-b1f6-4be7-9bc2-849489a01158" providerId="ADAL" clId="{D00F5D5E-BD87-4B19-B182-52C5AE3EE9F7}" dt="2021-12-02T10:24:57.288" v="2515" actId="403"/>
        <pc:sldMkLst>
          <pc:docMk/>
          <pc:sldMk cId="3679944696" sldId="272"/>
        </pc:sldMkLst>
        <pc:spChg chg="mod">
          <ac:chgData name="Iwai Hayato" userId="149d0e6c-b1f6-4be7-9bc2-849489a01158" providerId="ADAL" clId="{D00F5D5E-BD87-4B19-B182-52C5AE3EE9F7}" dt="2021-11-20T14:22:11.221" v="300"/>
          <ac:spMkLst>
            <pc:docMk/>
            <pc:sldMk cId="3679944696" sldId="272"/>
            <ac:spMk id="2" creationId="{25DB54E3-522C-419E-A3D2-B07B97328678}"/>
          </ac:spMkLst>
        </pc:spChg>
        <pc:spChg chg="mod">
          <ac:chgData name="Iwai Hayato" userId="149d0e6c-b1f6-4be7-9bc2-849489a01158" providerId="ADAL" clId="{D00F5D5E-BD87-4B19-B182-52C5AE3EE9F7}" dt="2021-12-02T10:24:57.288" v="2515" actId="403"/>
          <ac:spMkLst>
            <pc:docMk/>
            <pc:sldMk cId="3679944696" sldId="272"/>
            <ac:spMk id="3" creationId="{3580FEB4-3FC6-49BE-A87A-A2EC9A2EE99E}"/>
          </ac:spMkLst>
        </pc:spChg>
      </pc:sldChg>
      <pc:sldChg chg="addSp delSp modSp add mod ord">
        <pc:chgData name="Iwai Hayato" userId="149d0e6c-b1f6-4be7-9bc2-849489a01158" providerId="ADAL" clId="{D00F5D5E-BD87-4B19-B182-52C5AE3EE9F7}" dt="2021-12-02T12:27:10.133" v="4353" actId="6549"/>
        <pc:sldMkLst>
          <pc:docMk/>
          <pc:sldMk cId="3779361899" sldId="273"/>
        </pc:sldMkLst>
        <pc:spChg chg="mod">
          <ac:chgData name="Iwai Hayato" userId="149d0e6c-b1f6-4be7-9bc2-849489a01158" providerId="ADAL" clId="{D00F5D5E-BD87-4B19-B182-52C5AE3EE9F7}" dt="2021-12-02T10:39:10.264" v="2907" actId="1076"/>
          <ac:spMkLst>
            <pc:docMk/>
            <pc:sldMk cId="3779361899" sldId="273"/>
            <ac:spMk id="2" creationId="{B16658F1-4C98-4807-BACA-D39EDB4C2972}"/>
          </ac:spMkLst>
        </pc:spChg>
        <pc:spChg chg="del mod">
          <ac:chgData name="Iwai Hayato" userId="149d0e6c-b1f6-4be7-9bc2-849489a01158" providerId="ADAL" clId="{D00F5D5E-BD87-4B19-B182-52C5AE3EE9F7}" dt="2021-12-02T10:38:52.082" v="2878" actId="478"/>
          <ac:spMkLst>
            <pc:docMk/>
            <pc:sldMk cId="3779361899" sldId="273"/>
            <ac:spMk id="3" creationId="{9011A8E5-ADE9-4814-87B4-C518A48E92E8}"/>
          </ac:spMkLst>
        </pc:spChg>
        <pc:spChg chg="mod">
          <ac:chgData name="Iwai Hayato" userId="149d0e6c-b1f6-4be7-9bc2-849489a01158" providerId="ADAL" clId="{D00F5D5E-BD87-4B19-B182-52C5AE3EE9F7}" dt="2021-12-02T10:39:10.264" v="2907" actId="1076"/>
          <ac:spMkLst>
            <pc:docMk/>
            <pc:sldMk cId="3779361899" sldId="273"/>
            <ac:spMk id="4" creationId="{1CE09309-B67A-452E-88C2-5FDC72A26A25}"/>
          </ac:spMkLst>
        </pc:spChg>
        <pc:spChg chg="mod">
          <ac:chgData name="Iwai Hayato" userId="149d0e6c-b1f6-4be7-9bc2-849489a01158" providerId="ADAL" clId="{D00F5D5E-BD87-4B19-B182-52C5AE3EE9F7}" dt="2021-12-02T10:39:10.264" v="2907" actId="1076"/>
          <ac:spMkLst>
            <pc:docMk/>
            <pc:sldMk cId="3779361899" sldId="273"/>
            <ac:spMk id="5" creationId="{CAA7559A-29F9-45FD-A851-D20AF04982F2}"/>
          </ac:spMkLst>
        </pc:spChg>
        <pc:spChg chg="del mod">
          <ac:chgData name="Iwai Hayato" userId="149d0e6c-b1f6-4be7-9bc2-849489a01158" providerId="ADAL" clId="{D00F5D5E-BD87-4B19-B182-52C5AE3EE9F7}" dt="2021-12-02T10:39:12.520" v="2909" actId="478"/>
          <ac:spMkLst>
            <pc:docMk/>
            <pc:sldMk cId="3779361899" sldId="273"/>
            <ac:spMk id="7" creationId="{68013414-2827-42F9-8324-C5F034C8B409}"/>
          </ac:spMkLst>
        </pc:spChg>
        <pc:spChg chg="del mod">
          <ac:chgData name="Iwai Hayato" userId="149d0e6c-b1f6-4be7-9bc2-849489a01158" providerId="ADAL" clId="{D00F5D5E-BD87-4B19-B182-52C5AE3EE9F7}" dt="2021-12-02T10:39:46.610" v="2920"/>
          <ac:spMkLst>
            <pc:docMk/>
            <pc:sldMk cId="3779361899" sldId="273"/>
            <ac:spMk id="8" creationId="{2F53AF13-4FD4-4996-A138-E3FF54E1FC79}"/>
          </ac:spMkLst>
        </pc:spChg>
        <pc:spChg chg="del mod">
          <ac:chgData name="Iwai Hayato" userId="149d0e6c-b1f6-4be7-9bc2-849489a01158" providerId="ADAL" clId="{D00F5D5E-BD87-4B19-B182-52C5AE3EE9F7}" dt="2021-12-02T10:39:38.493" v="2915"/>
          <ac:spMkLst>
            <pc:docMk/>
            <pc:sldMk cId="3779361899" sldId="273"/>
            <ac:spMk id="9" creationId="{13A5AA13-857F-44B5-A3C0-E622D0F29AF3}"/>
          </ac:spMkLst>
        </pc:spChg>
        <pc:spChg chg="add mod">
          <ac:chgData name="Iwai Hayato" userId="149d0e6c-b1f6-4be7-9bc2-849489a01158" providerId="ADAL" clId="{D00F5D5E-BD87-4B19-B182-52C5AE3EE9F7}" dt="2021-12-02T12:27:10.133" v="4353" actId="6549"/>
          <ac:spMkLst>
            <pc:docMk/>
            <pc:sldMk cId="3779361899" sldId="273"/>
            <ac:spMk id="11" creationId="{62E17B0A-C036-4B66-9308-B176E27FD46E}"/>
          </ac:spMkLst>
        </pc:spChg>
      </pc:sldChg>
      <pc:sldChg chg="add del">
        <pc:chgData name="Iwai Hayato" userId="149d0e6c-b1f6-4be7-9bc2-849489a01158" providerId="ADAL" clId="{D00F5D5E-BD87-4B19-B182-52C5AE3EE9F7}" dt="2021-11-20T14:22:01.142" v="298" actId="2696"/>
        <pc:sldMkLst>
          <pc:docMk/>
          <pc:sldMk cId="3935092240" sldId="273"/>
        </pc:sldMkLst>
      </pc:sldChg>
      <pc:sldChg chg="modSp add mod">
        <pc:chgData name="Iwai Hayato" userId="149d0e6c-b1f6-4be7-9bc2-849489a01158" providerId="ADAL" clId="{D00F5D5E-BD87-4B19-B182-52C5AE3EE9F7}" dt="2021-12-01T07:15:40.189" v="1885" actId="20577"/>
        <pc:sldMkLst>
          <pc:docMk/>
          <pc:sldMk cId="1516345320" sldId="274"/>
        </pc:sldMkLst>
        <pc:spChg chg="mod">
          <ac:chgData name="Iwai Hayato" userId="149d0e6c-b1f6-4be7-9bc2-849489a01158" providerId="ADAL" clId="{D00F5D5E-BD87-4B19-B182-52C5AE3EE9F7}" dt="2021-11-20T14:22:18.946" v="302"/>
          <ac:spMkLst>
            <pc:docMk/>
            <pc:sldMk cId="1516345320" sldId="274"/>
            <ac:spMk id="2" creationId="{25DB54E3-522C-419E-A3D2-B07B97328678}"/>
          </ac:spMkLst>
        </pc:spChg>
        <pc:spChg chg="mod">
          <ac:chgData name="Iwai Hayato" userId="149d0e6c-b1f6-4be7-9bc2-849489a01158" providerId="ADAL" clId="{D00F5D5E-BD87-4B19-B182-52C5AE3EE9F7}" dt="2021-12-01T07:15:40.189" v="1885" actId="20577"/>
          <ac:spMkLst>
            <pc:docMk/>
            <pc:sldMk cId="1516345320" sldId="274"/>
            <ac:spMk id="3" creationId="{3580FEB4-3FC6-49BE-A87A-A2EC9A2EE99E}"/>
          </ac:spMkLst>
        </pc:spChg>
      </pc:sldChg>
      <pc:sldChg chg="add del">
        <pc:chgData name="Iwai Hayato" userId="149d0e6c-b1f6-4be7-9bc2-849489a01158" providerId="ADAL" clId="{D00F5D5E-BD87-4B19-B182-52C5AE3EE9F7}" dt="2021-11-20T14:22:01.142" v="298" actId="2696"/>
        <pc:sldMkLst>
          <pc:docMk/>
          <pc:sldMk cId="3778534521" sldId="274"/>
        </pc:sldMkLst>
      </pc:sldChg>
      <pc:sldChg chg="modSp add mod">
        <pc:chgData name="Iwai Hayato" userId="149d0e6c-b1f6-4be7-9bc2-849489a01158" providerId="ADAL" clId="{D00F5D5E-BD87-4B19-B182-52C5AE3EE9F7}" dt="2021-12-02T12:34:28.765" v="4379" actId="207"/>
        <pc:sldMkLst>
          <pc:docMk/>
          <pc:sldMk cId="2281911510" sldId="275"/>
        </pc:sldMkLst>
        <pc:spChg chg="mod">
          <ac:chgData name="Iwai Hayato" userId="149d0e6c-b1f6-4be7-9bc2-849489a01158" providerId="ADAL" clId="{D00F5D5E-BD87-4B19-B182-52C5AE3EE9F7}" dt="2021-11-20T14:22:21.915" v="303"/>
          <ac:spMkLst>
            <pc:docMk/>
            <pc:sldMk cId="2281911510" sldId="275"/>
            <ac:spMk id="2" creationId="{B16658F1-4C98-4807-BACA-D39EDB4C2972}"/>
          </ac:spMkLst>
        </pc:spChg>
        <pc:spChg chg="mod">
          <ac:chgData name="Iwai Hayato" userId="149d0e6c-b1f6-4be7-9bc2-849489a01158" providerId="ADAL" clId="{D00F5D5E-BD87-4B19-B182-52C5AE3EE9F7}" dt="2021-12-02T12:34:28.765" v="4379" actId="207"/>
          <ac:spMkLst>
            <pc:docMk/>
            <pc:sldMk cId="2281911510" sldId="275"/>
            <ac:spMk id="6" creationId="{2F898AA6-6967-45DB-AAAF-D9F17BF7A835}"/>
          </ac:spMkLst>
        </pc:spChg>
        <pc:picChg chg="mod">
          <ac:chgData name="Iwai Hayato" userId="149d0e6c-b1f6-4be7-9bc2-849489a01158" providerId="ADAL" clId="{D00F5D5E-BD87-4B19-B182-52C5AE3EE9F7}" dt="2021-12-02T10:43:57.329" v="3346" actId="14100"/>
          <ac:picMkLst>
            <pc:docMk/>
            <pc:sldMk cId="2281911510" sldId="275"/>
            <ac:picMk id="3" creationId="{9EB6B7D6-C917-4643-80E8-BB19BA83A7BE}"/>
          </ac:picMkLst>
        </pc:picChg>
      </pc:sldChg>
      <pc:sldChg chg="add del">
        <pc:chgData name="Iwai Hayato" userId="149d0e6c-b1f6-4be7-9bc2-849489a01158" providerId="ADAL" clId="{D00F5D5E-BD87-4B19-B182-52C5AE3EE9F7}" dt="2021-11-20T14:22:01.142" v="298" actId="2696"/>
        <pc:sldMkLst>
          <pc:docMk/>
          <pc:sldMk cId="2686280808" sldId="275"/>
        </pc:sldMkLst>
      </pc:sldChg>
      <pc:sldChg chg="delSp modSp add mod">
        <pc:chgData name="Iwai Hayato" userId="149d0e6c-b1f6-4be7-9bc2-849489a01158" providerId="ADAL" clId="{D00F5D5E-BD87-4B19-B182-52C5AE3EE9F7}" dt="2021-12-02T10:51:36.279" v="4032" actId="478"/>
        <pc:sldMkLst>
          <pc:docMk/>
          <pc:sldMk cId="3859287094" sldId="276"/>
        </pc:sldMkLst>
        <pc:spChg chg="mod">
          <ac:chgData name="Iwai Hayato" userId="149d0e6c-b1f6-4be7-9bc2-849489a01158" providerId="ADAL" clId="{D00F5D5E-BD87-4B19-B182-52C5AE3EE9F7}" dt="2021-11-20T14:22:29.872" v="319" actId="20577"/>
          <ac:spMkLst>
            <pc:docMk/>
            <pc:sldMk cId="3859287094" sldId="276"/>
            <ac:spMk id="2" creationId="{25DB54E3-522C-419E-A3D2-B07B97328678}"/>
          </ac:spMkLst>
        </pc:spChg>
        <pc:spChg chg="del">
          <ac:chgData name="Iwai Hayato" userId="149d0e6c-b1f6-4be7-9bc2-849489a01158" providerId="ADAL" clId="{D00F5D5E-BD87-4B19-B182-52C5AE3EE9F7}" dt="2021-12-02T10:51:36.279" v="4032" actId="478"/>
          <ac:spMkLst>
            <pc:docMk/>
            <pc:sldMk cId="3859287094" sldId="276"/>
            <ac:spMk id="3" creationId="{3580FEB4-3FC6-49BE-A87A-A2EC9A2EE99E}"/>
          </ac:spMkLst>
        </pc:spChg>
      </pc:sldChg>
      <pc:sldChg chg="modSp add mod">
        <pc:chgData name="Iwai Hayato" userId="149d0e6c-b1f6-4be7-9bc2-849489a01158" providerId="ADAL" clId="{D00F5D5E-BD87-4B19-B182-52C5AE3EE9F7}" dt="2021-11-20T14:22:34.726" v="336" actId="20577"/>
        <pc:sldMkLst>
          <pc:docMk/>
          <pc:sldMk cId="1324106832" sldId="277"/>
        </pc:sldMkLst>
        <pc:spChg chg="mod">
          <ac:chgData name="Iwai Hayato" userId="149d0e6c-b1f6-4be7-9bc2-849489a01158" providerId="ADAL" clId="{D00F5D5E-BD87-4B19-B182-52C5AE3EE9F7}" dt="2021-11-20T14:22:34.726" v="336" actId="20577"/>
          <ac:spMkLst>
            <pc:docMk/>
            <pc:sldMk cId="1324106832" sldId="277"/>
            <ac:spMk id="2" creationId="{B16658F1-4C98-4807-BACA-D39EDB4C2972}"/>
          </ac:spMkLst>
        </pc:spChg>
      </pc:sldChg>
      <pc:sldChg chg="delSp modSp mod">
        <pc:chgData name="Iwai Hayato" userId="149d0e6c-b1f6-4be7-9bc2-849489a01158" providerId="ADAL" clId="{D00F5D5E-BD87-4B19-B182-52C5AE3EE9F7}" dt="2021-12-02T10:21:49.275" v="2403" actId="404"/>
        <pc:sldMkLst>
          <pc:docMk/>
          <pc:sldMk cId="3752710711" sldId="288"/>
        </pc:sldMkLst>
        <pc:spChg chg="mod">
          <ac:chgData name="Iwai Hayato" userId="149d0e6c-b1f6-4be7-9bc2-849489a01158" providerId="ADAL" clId="{D00F5D5E-BD87-4B19-B182-52C5AE3EE9F7}" dt="2021-12-02T10:21:49.275" v="2403" actId="404"/>
          <ac:spMkLst>
            <pc:docMk/>
            <pc:sldMk cId="3752710711" sldId="288"/>
            <ac:spMk id="2" creationId="{F0224137-FB0B-45BA-8416-C44E9D49CFDA}"/>
          </ac:spMkLst>
        </pc:spChg>
        <pc:spChg chg="del">
          <ac:chgData name="Iwai Hayato" userId="149d0e6c-b1f6-4be7-9bc2-849489a01158" providerId="ADAL" clId="{D00F5D5E-BD87-4B19-B182-52C5AE3EE9F7}" dt="2021-11-30T08:11:52.802" v="705" actId="478"/>
          <ac:spMkLst>
            <pc:docMk/>
            <pc:sldMk cId="3752710711" sldId="288"/>
            <ac:spMk id="5" creationId="{8849E0D4-DE40-4C47-B7DB-0B2E96AE96B0}"/>
          </ac:spMkLst>
        </pc:spChg>
        <pc:spChg chg="mod">
          <ac:chgData name="Iwai Hayato" userId="149d0e6c-b1f6-4be7-9bc2-849489a01158" providerId="ADAL" clId="{D00F5D5E-BD87-4B19-B182-52C5AE3EE9F7}" dt="2021-12-02T10:21:01.411" v="2398" actId="14100"/>
          <ac:spMkLst>
            <pc:docMk/>
            <pc:sldMk cId="3752710711" sldId="288"/>
            <ac:spMk id="6" creationId="{481B0705-DBD0-49FD-8238-296E8B99A0FA}"/>
          </ac:spMkLst>
        </pc:spChg>
        <pc:spChg chg="del">
          <ac:chgData name="Iwai Hayato" userId="149d0e6c-b1f6-4be7-9bc2-849489a01158" providerId="ADAL" clId="{D00F5D5E-BD87-4B19-B182-52C5AE3EE9F7}" dt="2021-12-01T07:31:44.453" v="2319" actId="478"/>
          <ac:spMkLst>
            <pc:docMk/>
            <pc:sldMk cId="3752710711" sldId="288"/>
            <ac:spMk id="7" creationId="{F7B2396D-13CD-425B-A0DC-0B1849426992}"/>
          </ac:spMkLst>
        </pc:spChg>
      </pc:sldChg>
      <pc:sldChg chg="modSp mod">
        <pc:chgData name="Iwai Hayato" userId="149d0e6c-b1f6-4be7-9bc2-849489a01158" providerId="ADAL" clId="{D00F5D5E-BD87-4B19-B182-52C5AE3EE9F7}" dt="2021-12-02T12:34:12.278" v="4373" actId="1076"/>
        <pc:sldMkLst>
          <pc:docMk/>
          <pc:sldMk cId="621153027" sldId="289"/>
        </pc:sldMkLst>
        <pc:spChg chg="mod">
          <ac:chgData name="Iwai Hayato" userId="149d0e6c-b1f6-4be7-9bc2-849489a01158" providerId="ADAL" clId="{D00F5D5E-BD87-4B19-B182-52C5AE3EE9F7}" dt="2021-12-02T12:34:09.055" v="4371" actId="20577"/>
          <ac:spMkLst>
            <pc:docMk/>
            <pc:sldMk cId="621153027" sldId="289"/>
            <ac:spMk id="5" creationId="{91148D6E-C51D-4578-AB29-69010E45C65A}"/>
          </ac:spMkLst>
        </pc:spChg>
        <pc:picChg chg="mod">
          <ac:chgData name="Iwai Hayato" userId="149d0e6c-b1f6-4be7-9bc2-849489a01158" providerId="ADAL" clId="{D00F5D5E-BD87-4B19-B182-52C5AE3EE9F7}" dt="2021-12-02T12:34:12.278" v="4373" actId="1076"/>
          <ac:picMkLst>
            <pc:docMk/>
            <pc:sldMk cId="621153027" sldId="289"/>
            <ac:picMk id="6" creationId="{EB93BFB6-03AB-4048-B06C-07313610054F}"/>
          </ac:picMkLst>
        </pc:picChg>
      </pc:sldChg>
      <pc:sldChg chg="modSp mod">
        <pc:chgData name="Iwai Hayato" userId="149d0e6c-b1f6-4be7-9bc2-849489a01158" providerId="ADAL" clId="{D00F5D5E-BD87-4B19-B182-52C5AE3EE9F7}" dt="2021-12-02T10:55:56.095" v="4074" actId="20577"/>
        <pc:sldMkLst>
          <pc:docMk/>
          <pc:sldMk cId="3675957922" sldId="290"/>
        </pc:sldMkLst>
        <pc:spChg chg="mod">
          <ac:chgData name="Iwai Hayato" userId="149d0e6c-b1f6-4be7-9bc2-849489a01158" providerId="ADAL" clId="{D00F5D5E-BD87-4B19-B182-52C5AE3EE9F7}" dt="2021-12-02T10:55:56.095" v="4074" actId="20577"/>
          <ac:spMkLst>
            <pc:docMk/>
            <pc:sldMk cId="3675957922" sldId="290"/>
            <ac:spMk id="17" creationId="{E0B5B1DD-DDB6-4463-AECD-83085FA6EF1E}"/>
          </ac:spMkLst>
        </pc:spChg>
      </pc:sldChg>
      <pc:sldChg chg="modSp mod">
        <pc:chgData name="Iwai Hayato" userId="149d0e6c-b1f6-4be7-9bc2-849489a01158" providerId="ADAL" clId="{D00F5D5E-BD87-4B19-B182-52C5AE3EE9F7}" dt="2021-12-02T10:48:28.464" v="3954" actId="115"/>
        <pc:sldMkLst>
          <pc:docMk/>
          <pc:sldMk cId="3134003362" sldId="291"/>
        </pc:sldMkLst>
        <pc:spChg chg="mod">
          <ac:chgData name="Iwai Hayato" userId="149d0e6c-b1f6-4be7-9bc2-849489a01158" providerId="ADAL" clId="{D00F5D5E-BD87-4B19-B182-52C5AE3EE9F7}" dt="2021-12-02T10:48:28.464" v="3954" actId="115"/>
          <ac:spMkLst>
            <pc:docMk/>
            <pc:sldMk cId="3134003362" sldId="291"/>
            <ac:spMk id="5" creationId="{3518D985-304D-4EEC-B228-EF481CF6F878}"/>
          </ac:spMkLst>
        </pc:spChg>
        <pc:picChg chg="mod">
          <ac:chgData name="Iwai Hayato" userId="149d0e6c-b1f6-4be7-9bc2-849489a01158" providerId="ADAL" clId="{D00F5D5E-BD87-4B19-B182-52C5AE3EE9F7}" dt="2021-12-02T10:48:21.522" v="3951" actId="1076"/>
          <ac:picMkLst>
            <pc:docMk/>
            <pc:sldMk cId="3134003362" sldId="291"/>
            <ac:picMk id="8" creationId="{69615E12-3DA6-48FB-AA53-84AB136D6B7C}"/>
          </ac:picMkLst>
        </pc:picChg>
      </pc:sldChg>
      <pc:sldChg chg="modSp mod">
        <pc:chgData name="Iwai Hayato" userId="149d0e6c-b1f6-4be7-9bc2-849489a01158" providerId="ADAL" clId="{D00F5D5E-BD87-4B19-B182-52C5AE3EE9F7}" dt="2021-12-02T10:56:45.267" v="4219" actId="113"/>
        <pc:sldMkLst>
          <pc:docMk/>
          <pc:sldMk cId="3770696441" sldId="292"/>
        </pc:sldMkLst>
        <pc:spChg chg="mod">
          <ac:chgData name="Iwai Hayato" userId="149d0e6c-b1f6-4be7-9bc2-849489a01158" providerId="ADAL" clId="{D00F5D5E-BD87-4B19-B182-52C5AE3EE9F7}" dt="2021-12-02T10:56:45.267" v="4219" actId="113"/>
          <ac:spMkLst>
            <pc:docMk/>
            <pc:sldMk cId="3770696441" sldId="292"/>
            <ac:spMk id="5" creationId="{C2642779-C6F1-432F-8834-C6D382D598AD}"/>
          </ac:spMkLst>
        </pc:spChg>
      </pc:sldChg>
      <pc:sldChg chg="delSp modSp add mod ord">
        <pc:chgData name="Iwai Hayato" userId="149d0e6c-b1f6-4be7-9bc2-849489a01158" providerId="ADAL" clId="{D00F5D5E-BD87-4B19-B182-52C5AE3EE9F7}" dt="2021-12-01T06:54:19.085" v="952" actId="403"/>
        <pc:sldMkLst>
          <pc:docMk/>
          <pc:sldMk cId="1255141914" sldId="293"/>
        </pc:sldMkLst>
        <pc:spChg chg="mod">
          <ac:chgData name="Iwai Hayato" userId="149d0e6c-b1f6-4be7-9bc2-849489a01158" providerId="ADAL" clId="{D00F5D5E-BD87-4B19-B182-52C5AE3EE9F7}" dt="2021-12-01T06:51:57.968" v="784" actId="20577"/>
          <ac:spMkLst>
            <pc:docMk/>
            <pc:sldMk cId="1255141914" sldId="293"/>
            <ac:spMk id="2" creationId="{B16658F1-4C98-4807-BACA-D39EDB4C2972}"/>
          </ac:spMkLst>
        </pc:spChg>
        <pc:spChg chg="del">
          <ac:chgData name="Iwai Hayato" userId="149d0e6c-b1f6-4be7-9bc2-849489a01158" providerId="ADAL" clId="{D00F5D5E-BD87-4B19-B182-52C5AE3EE9F7}" dt="2021-12-01T06:51:48.341" v="779" actId="478"/>
          <ac:spMkLst>
            <pc:docMk/>
            <pc:sldMk cId="1255141914" sldId="293"/>
            <ac:spMk id="3" creationId="{86E37E88-CBEB-4C5D-B991-38B7DFC8ABD7}"/>
          </ac:spMkLst>
        </pc:spChg>
        <pc:spChg chg="mod">
          <ac:chgData name="Iwai Hayato" userId="149d0e6c-b1f6-4be7-9bc2-849489a01158" providerId="ADAL" clId="{D00F5D5E-BD87-4B19-B182-52C5AE3EE9F7}" dt="2021-12-01T06:54:19.085" v="952" actId="403"/>
          <ac:spMkLst>
            <pc:docMk/>
            <pc:sldMk cId="1255141914" sldId="293"/>
            <ac:spMk id="6" creationId="{7BC93A35-230C-4A45-923B-6DAFF2264234}"/>
          </ac:spMkLst>
        </pc:spChg>
        <pc:spChg chg="del mod">
          <ac:chgData name="Iwai Hayato" userId="149d0e6c-b1f6-4be7-9bc2-849489a01158" providerId="ADAL" clId="{D00F5D5E-BD87-4B19-B182-52C5AE3EE9F7}" dt="2021-11-27T16:49:41.359" v="521" actId="478"/>
          <ac:spMkLst>
            <pc:docMk/>
            <pc:sldMk cId="1255141914" sldId="293"/>
            <ac:spMk id="7" creationId="{3132B163-1E82-4054-93B4-FD4C4CA3FC94}"/>
          </ac:spMkLst>
        </pc:spChg>
        <pc:spChg chg="del">
          <ac:chgData name="Iwai Hayato" userId="149d0e6c-b1f6-4be7-9bc2-849489a01158" providerId="ADAL" clId="{D00F5D5E-BD87-4B19-B182-52C5AE3EE9F7}" dt="2021-11-27T16:49:42.490" v="522" actId="478"/>
          <ac:spMkLst>
            <pc:docMk/>
            <pc:sldMk cId="1255141914" sldId="293"/>
            <ac:spMk id="10" creationId="{85C7BF79-7268-4C28-BA14-C8BB1931B946}"/>
          </ac:spMkLst>
        </pc:spChg>
      </pc:sldChg>
      <pc:sldChg chg="modSp add mod ord">
        <pc:chgData name="Iwai Hayato" userId="149d0e6c-b1f6-4be7-9bc2-849489a01158" providerId="ADAL" clId="{D00F5D5E-BD87-4B19-B182-52C5AE3EE9F7}" dt="2021-12-01T06:51:05.454" v="713" actId="404"/>
        <pc:sldMkLst>
          <pc:docMk/>
          <pc:sldMk cId="1630358516" sldId="294"/>
        </pc:sldMkLst>
        <pc:spChg chg="mod">
          <ac:chgData name="Iwai Hayato" userId="149d0e6c-b1f6-4be7-9bc2-849489a01158" providerId="ADAL" clId="{D00F5D5E-BD87-4B19-B182-52C5AE3EE9F7}" dt="2021-12-01T06:51:02.245" v="706" actId="21"/>
          <ac:spMkLst>
            <pc:docMk/>
            <pc:sldMk cId="1630358516" sldId="294"/>
            <ac:spMk id="2" creationId="{25DB54E3-522C-419E-A3D2-B07B97328678}"/>
          </ac:spMkLst>
        </pc:spChg>
        <pc:spChg chg="mod">
          <ac:chgData name="Iwai Hayato" userId="149d0e6c-b1f6-4be7-9bc2-849489a01158" providerId="ADAL" clId="{D00F5D5E-BD87-4B19-B182-52C5AE3EE9F7}" dt="2021-12-01T06:51:05.454" v="713" actId="404"/>
          <ac:spMkLst>
            <pc:docMk/>
            <pc:sldMk cId="1630358516" sldId="294"/>
            <ac:spMk id="3" creationId="{3580FEB4-3FC6-49BE-A87A-A2EC9A2EE99E}"/>
          </ac:spMkLst>
        </pc:spChg>
      </pc:sldChg>
      <pc:sldChg chg="modSp mod ord">
        <pc:chgData name="Iwai Hayato" userId="149d0e6c-b1f6-4be7-9bc2-849489a01158" providerId="ADAL" clId="{D00F5D5E-BD87-4B19-B182-52C5AE3EE9F7}" dt="2021-12-02T12:23:55.388" v="4351" actId="20577"/>
        <pc:sldMkLst>
          <pc:docMk/>
          <pc:sldMk cId="2419534179" sldId="295"/>
        </pc:sldMkLst>
        <pc:spChg chg="mod">
          <ac:chgData name="Iwai Hayato" userId="149d0e6c-b1f6-4be7-9bc2-849489a01158" providerId="ADAL" clId="{D00F5D5E-BD87-4B19-B182-52C5AE3EE9F7}" dt="2021-12-02T12:23:55.388" v="4351" actId="20577"/>
          <ac:spMkLst>
            <pc:docMk/>
            <pc:sldMk cId="2419534179" sldId="295"/>
            <ac:spMk id="7" creationId="{68013414-2827-42F9-8324-C5F034C8B409}"/>
          </ac:spMkLst>
        </pc:spChg>
      </pc:sldChg>
      <pc:sldChg chg="addSp delSp modSp del mod">
        <pc:chgData name="Iwai Hayato" userId="149d0e6c-b1f6-4be7-9bc2-849489a01158" providerId="ADAL" clId="{D00F5D5E-BD87-4B19-B182-52C5AE3EE9F7}" dt="2021-12-01T07:14:29.134" v="1814" actId="47"/>
        <pc:sldMkLst>
          <pc:docMk/>
          <pc:sldMk cId="285653500" sldId="297"/>
        </pc:sldMkLst>
        <pc:spChg chg="add del mod">
          <ac:chgData name="Iwai Hayato" userId="149d0e6c-b1f6-4be7-9bc2-849489a01158" providerId="ADAL" clId="{D00F5D5E-BD87-4B19-B182-52C5AE3EE9F7}" dt="2021-12-01T07:14:27.039" v="1813" actId="478"/>
          <ac:spMkLst>
            <pc:docMk/>
            <pc:sldMk cId="285653500" sldId="297"/>
            <ac:spMk id="6" creationId="{BEF46296-2E36-4157-A380-F00F99A9A51C}"/>
          </ac:spMkLst>
        </pc:spChg>
      </pc:sldChg>
      <pc:sldChg chg="modSp mod">
        <pc:chgData name="Iwai Hayato" userId="149d0e6c-b1f6-4be7-9bc2-849489a01158" providerId="ADAL" clId="{D00F5D5E-BD87-4B19-B182-52C5AE3EE9F7}" dt="2021-12-02T10:57:22.189" v="4246" actId="1076"/>
        <pc:sldMkLst>
          <pc:docMk/>
          <pc:sldMk cId="414015094" sldId="298"/>
        </pc:sldMkLst>
        <pc:spChg chg="mod">
          <ac:chgData name="Iwai Hayato" userId="149d0e6c-b1f6-4be7-9bc2-849489a01158" providerId="ADAL" clId="{D00F5D5E-BD87-4B19-B182-52C5AE3EE9F7}" dt="2021-12-01T07:42:13.727" v="2392" actId="14100"/>
          <ac:spMkLst>
            <pc:docMk/>
            <pc:sldMk cId="414015094" sldId="298"/>
            <ac:spMk id="8" creationId="{AA230812-4280-44CF-912D-98A042FE5D1E}"/>
          </ac:spMkLst>
        </pc:spChg>
        <pc:spChg chg="mod">
          <ac:chgData name="Iwai Hayato" userId="149d0e6c-b1f6-4be7-9bc2-849489a01158" providerId="ADAL" clId="{D00F5D5E-BD87-4B19-B182-52C5AE3EE9F7}" dt="2021-12-02T10:57:01.819" v="4222" actId="20577"/>
          <ac:spMkLst>
            <pc:docMk/>
            <pc:sldMk cId="414015094" sldId="298"/>
            <ac:spMk id="16" creationId="{F9D1E0E1-BA39-43A2-B7FC-47D1A91BF165}"/>
          </ac:spMkLst>
        </pc:spChg>
        <pc:spChg chg="mod">
          <ac:chgData name="Iwai Hayato" userId="149d0e6c-b1f6-4be7-9bc2-849489a01158" providerId="ADAL" clId="{D00F5D5E-BD87-4B19-B182-52C5AE3EE9F7}" dt="2021-12-02T10:57:22.189" v="4246" actId="1076"/>
          <ac:spMkLst>
            <pc:docMk/>
            <pc:sldMk cId="414015094" sldId="298"/>
            <ac:spMk id="18" creationId="{637752C2-3BE4-40A2-9253-DF2EE3B41A4D}"/>
          </ac:spMkLst>
        </pc:spChg>
        <pc:picChg chg="mod">
          <ac:chgData name="Iwai Hayato" userId="149d0e6c-b1f6-4be7-9bc2-849489a01158" providerId="ADAL" clId="{D00F5D5E-BD87-4B19-B182-52C5AE3EE9F7}" dt="2021-12-01T07:42:15.379" v="2393" actId="1076"/>
          <ac:picMkLst>
            <pc:docMk/>
            <pc:sldMk cId="414015094" sldId="298"/>
            <ac:picMk id="6" creationId="{7B0EABAF-FBD1-4002-AD57-65C892BFF4A2}"/>
          </ac:picMkLst>
        </pc:picChg>
      </pc:sldChg>
      <pc:sldChg chg="modSp mod">
        <pc:chgData name="Iwai Hayato" userId="149d0e6c-b1f6-4be7-9bc2-849489a01158" providerId="ADAL" clId="{D00F5D5E-BD87-4B19-B182-52C5AE3EE9F7}" dt="2021-12-02T10:50:14.062" v="3989" actId="1076"/>
        <pc:sldMkLst>
          <pc:docMk/>
          <pc:sldMk cId="688408388" sldId="299"/>
        </pc:sldMkLst>
        <pc:picChg chg="mod">
          <ac:chgData name="Iwai Hayato" userId="149d0e6c-b1f6-4be7-9bc2-849489a01158" providerId="ADAL" clId="{D00F5D5E-BD87-4B19-B182-52C5AE3EE9F7}" dt="2021-12-02T10:50:14.062" v="3989" actId="1076"/>
          <ac:picMkLst>
            <pc:docMk/>
            <pc:sldMk cId="688408388" sldId="299"/>
            <ac:picMk id="6" creationId="{DE20127F-8832-4FB4-A77B-A97F876EAE97}"/>
          </ac:picMkLst>
        </pc:picChg>
      </pc:sldChg>
      <pc:sldChg chg="addSp modSp mod">
        <pc:chgData name="Iwai Hayato" userId="149d0e6c-b1f6-4be7-9bc2-849489a01158" providerId="ADAL" clId="{D00F5D5E-BD87-4B19-B182-52C5AE3EE9F7}" dt="2021-12-02T10:58:28.480" v="4342" actId="1076"/>
        <pc:sldMkLst>
          <pc:docMk/>
          <pc:sldMk cId="2771815327" sldId="300"/>
        </pc:sldMkLst>
        <pc:spChg chg="mod">
          <ac:chgData name="Iwai Hayato" userId="149d0e6c-b1f6-4be7-9bc2-849489a01158" providerId="ADAL" clId="{D00F5D5E-BD87-4B19-B182-52C5AE3EE9F7}" dt="2021-12-02T10:57:52.974" v="4251" actId="113"/>
          <ac:spMkLst>
            <pc:docMk/>
            <pc:sldMk cId="2771815327" sldId="300"/>
            <ac:spMk id="8" creationId="{C2E71854-0126-44B8-80C4-0A5CBA5F9779}"/>
          </ac:spMkLst>
        </pc:spChg>
        <pc:spChg chg="mod">
          <ac:chgData name="Iwai Hayato" userId="149d0e6c-b1f6-4be7-9bc2-849489a01158" providerId="ADAL" clId="{D00F5D5E-BD87-4B19-B182-52C5AE3EE9F7}" dt="2021-12-02T10:57:56.094" v="4252" actId="1076"/>
          <ac:spMkLst>
            <pc:docMk/>
            <pc:sldMk cId="2771815327" sldId="300"/>
            <ac:spMk id="11" creationId="{C7EB1000-621B-475F-9D9C-AD88C1566258}"/>
          </ac:spMkLst>
        </pc:spChg>
        <pc:spChg chg="add mod">
          <ac:chgData name="Iwai Hayato" userId="149d0e6c-b1f6-4be7-9bc2-849489a01158" providerId="ADAL" clId="{D00F5D5E-BD87-4B19-B182-52C5AE3EE9F7}" dt="2021-12-02T10:58:28.480" v="4342" actId="1076"/>
          <ac:spMkLst>
            <pc:docMk/>
            <pc:sldMk cId="2771815327" sldId="300"/>
            <ac:spMk id="15" creationId="{18F93D07-159C-4705-A858-C7DF3F0FD0A5}"/>
          </ac:spMkLst>
        </pc:spChg>
        <pc:picChg chg="mod">
          <ac:chgData name="Iwai Hayato" userId="149d0e6c-b1f6-4be7-9bc2-849489a01158" providerId="ADAL" clId="{D00F5D5E-BD87-4B19-B182-52C5AE3EE9F7}" dt="2021-12-02T10:50:05.593" v="3987" actId="1076"/>
          <ac:picMkLst>
            <pc:docMk/>
            <pc:sldMk cId="2771815327" sldId="300"/>
            <ac:picMk id="12" creationId="{5A7A4A02-33D2-4526-A05C-9911AAED0070}"/>
          </ac:picMkLst>
        </pc:picChg>
        <pc:picChg chg="mod">
          <ac:chgData name="Iwai Hayato" userId="149d0e6c-b1f6-4be7-9bc2-849489a01158" providerId="ADAL" clId="{D00F5D5E-BD87-4B19-B182-52C5AE3EE9F7}" dt="2021-12-02T10:58:03.799" v="4255" actId="1076"/>
          <ac:picMkLst>
            <pc:docMk/>
            <pc:sldMk cId="2771815327" sldId="300"/>
            <ac:picMk id="13" creationId="{61C25511-2550-449A-9FEE-E3BD807CCCD8}"/>
          </ac:picMkLst>
        </pc:picChg>
        <pc:picChg chg="mod">
          <ac:chgData name="Iwai Hayato" userId="149d0e6c-b1f6-4be7-9bc2-849489a01158" providerId="ADAL" clId="{D00F5D5E-BD87-4B19-B182-52C5AE3EE9F7}" dt="2021-12-02T10:58:01.749" v="4254" actId="1076"/>
          <ac:picMkLst>
            <pc:docMk/>
            <pc:sldMk cId="2771815327" sldId="300"/>
            <ac:picMk id="16" creationId="{E776DA70-A74C-4E7B-80CB-7A52B4492D74}"/>
          </ac:picMkLst>
        </pc:picChg>
      </pc:sldChg>
      <pc:sldChg chg="ord">
        <pc:chgData name="Iwai Hayato" userId="149d0e6c-b1f6-4be7-9bc2-849489a01158" providerId="ADAL" clId="{D00F5D5E-BD87-4B19-B182-52C5AE3EE9F7}" dt="2021-12-02T12:53:41.455" v="4381"/>
        <pc:sldMkLst>
          <pc:docMk/>
          <pc:sldMk cId="1678258260" sldId="301"/>
        </pc:sldMkLst>
      </pc:sldChg>
      <pc:sldChg chg="addSp delSp modSp new mod">
        <pc:chgData name="Iwai Hayato" userId="149d0e6c-b1f6-4be7-9bc2-849489a01158" providerId="ADAL" clId="{D00F5D5E-BD87-4B19-B182-52C5AE3EE9F7}" dt="2021-12-02T10:23:53.852" v="2453" actId="207"/>
        <pc:sldMkLst>
          <pc:docMk/>
          <pc:sldMk cId="1412321936" sldId="302"/>
        </pc:sldMkLst>
        <pc:spChg chg="mod">
          <ac:chgData name="Iwai Hayato" userId="149d0e6c-b1f6-4be7-9bc2-849489a01158" providerId="ADAL" clId="{D00F5D5E-BD87-4B19-B182-52C5AE3EE9F7}" dt="2021-12-01T06:56:34.633" v="1066" actId="113"/>
          <ac:spMkLst>
            <pc:docMk/>
            <pc:sldMk cId="1412321936" sldId="302"/>
            <ac:spMk id="2" creationId="{FE62F2E4-2551-41D9-B444-6DC4DCC3C93D}"/>
          </ac:spMkLst>
        </pc:spChg>
        <pc:spChg chg="add mod">
          <ac:chgData name="Iwai Hayato" userId="149d0e6c-b1f6-4be7-9bc2-849489a01158" providerId="ADAL" clId="{D00F5D5E-BD87-4B19-B182-52C5AE3EE9F7}" dt="2021-12-01T07:04:47.305" v="1294" actId="207"/>
          <ac:spMkLst>
            <pc:docMk/>
            <pc:sldMk cId="1412321936" sldId="302"/>
            <ac:spMk id="5" creationId="{23D3D28D-A3DD-426F-A01B-99153E61D7C8}"/>
          </ac:spMkLst>
        </pc:spChg>
        <pc:spChg chg="add mod">
          <ac:chgData name="Iwai Hayato" userId="149d0e6c-b1f6-4be7-9bc2-849489a01158" providerId="ADAL" clId="{D00F5D5E-BD87-4B19-B182-52C5AE3EE9F7}" dt="2021-12-02T10:23:53.852" v="2453" actId="207"/>
          <ac:spMkLst>
            <pc:docMk/>
            <pc:sldMk cId="1412321936" sldId="302"/>
            <ac:spMk id="6" creationId="{20F8617D-B91D-4BCA-BE2C-62D370230C44}"/>
          </ac:spMkLst>
        </pc:spChg>
        <pc:spChg chg="add mod">
          <ac:chgData name="Iwai Hayato" userId="149d0e6c-b1f6-4be7-9bc2-849489a01158" providerId="ADAL" clId="{D00F5D5E-BD87-4B19-B182-52C5AE3EE9F7}" dt="2021-12-01T07:03:55.418" v="1286" actId="207"/>
          <ac:spMkLst>
            <pc:docMk/>
            <pc:sldMk cId="1412321936" sldId="302"/>
            <ac:spMk id="7" creationId="{ED21A0A3-F0A4-4B1E-884C-6686CF591750}"/>
          </ac:spMkLst>
        </pc:spChg>
        <pc:spChg chg="add del mod">
          <ac:chgData name="Iwai Hayato" userId="149d0e6c-b1f6-4be7-9bc2-849489a01158" providerId="ADAL" clId="{D00F5D5E-BD87-4B19-B182-52C5AE3EE9F7}" dt="2021-12-01T07:00:58.866" v="1168" actId="478"/>
          <ac:spMkLst>
            <pc:docMk/>
            <pc:sldMk cId="1412321936" sldId="302"/>
            <ac:spMk id="8" creationId="{EA7B9D6E-7D75-4FAD-874C-F536F0C6B0F8}"/>
          </ac:spMkLst>
        </pc:spChg>
        <pc:spChg chg="add mod">
          <ac:chgData name="Iwai Hayato" userId="149d0e6c-b1f6-4be7-9bc2-849489a01158" providerId="ADAL" clId="{D00F5D5E-BD87-4B19-B182-52C5AE3EE9F7}" dt="2021-12-02T10:23:27.797" v="2447" actId="1076"/>
          <ac:spMkLst>
            <pc:docMk/>
            <pc:sldMk cId="1412321936" sldId="302"/>
            <ac:spMk id="9" creationId="{49B78093-D644-4729-90C6-A6BFC4EC3FC8}"/>
          </ac:spMkLst>
        </pc:spChg>
        <pc:spChg chg="add mod">
          <ac:chgData name="Iwai Hayato" userId="149d0e6c-b1f6-4be7-9bc2-849489a01158" providerId="ADAL" clId="{D00F5D5E-BD87-4B19-B182-52C5AE3EE9F7}" dt="2021-12-02T10:23:29.178" v="2448" actId="1076"/>
          <ac:spMkLst>
            <pc:docMk/>
            <pc:sldMk cId="1412321936" sldId="302"/>
            <ac:spMk id="10" creationId="{7B4F25FE-252F-4CCC-915E-7FB402CAD4D0}"/>
          </ac:spMkLst>
        </pc:spChg>
        <pc:spChg chg="add mod">
          <ac:chgData name="Iwai Hayato" userId="149d0e6c-b1f6-4be7-9bc2-849489a01158" providerId="ADAL" clId="{D00F5D5E-BD87-4B19-B182-52C5AE3EE9F7}" dt="2021-12-02T10:23:31.236" v="2449" actId="1076"/>
          <ac:spMkLst>
            <pc:docMk/>
            <pc:sldMk cId="1412321936" sldId="302"/>
            <ac:spMk id="11" creationId="{EE4F6029-1C4A-420C-A5BB-AD939F830740}"/>
          </ac:spMkLst>
        </pc:spChg>
        <pc:spChg chg="add mod">
          <ac:chgData name="Iwai Hayato" userId="149d0e6c-b1f6-4be7-9bc2-849489a01158" providerId="ADAL" clId="{D00F5D5E-BD87-4B19-B182-52C5AE3EE9F7}" dt="2021-12-01T07:04:31.952" v="1293" actId="207"/>
          <ac:spMkLst>
            <pc:docMk/>
            <pc:sldMk cId="1412321936" sldId="302"/>
            <ac:spMk id="12" creationId="{66E573F6-AADB-4E60-AFC5-8C6D69497BFD}"/>
          </ac:spMkLst>
        </pc:spChg>
        <pc:spChg chg="add mod">
          <ac:chgData name="Iwai Hayato" userId="149d0e6c-b1f6-4be7-9bc2-849489a01158" providerId="ADAL" clId="{D00F5D5E-BD87-4B19-B182-52C5AE3EE9F7}" dt="2021-12-02T10:23:24.579" v="2445" actId="1076"/>
          <ac:spMkLst>
            <pc:docMk/>
            <pc:sldMk cId="1412321936" sldId="302"/>
            <ac:spMk id="13" creationId="{C7D7CD09-8EE1-4040-85D8-845A140CCD3F}"/>
          </ac:spMkLst>
        </pc:spChg>
        <pc:spChg chg="add mod">
          <ac:chgData name="Iwai Hayato" userId="149d0e6c-b1f6-4be7-9bc2-849489a01158" providerId="ADAL" clId="{D00F5D5E-BD87-4B19-B182-52C5AE3EE9F7}" dt="2021-12-02T10:23:36.570" v="2452" actId="1076"/>
          <ac:spMkLst>
            <pc:docMk/>
            <pc:sldMk cId="1412321936" sldId="302"/>
            <ac:spMk id="14" creationId="{74DB1F80-418C-43B2-BD51-F0CF19F03EEE}"/>
          </ac:spMkLst>
        </pc:spChg>
        <pc:spChg chg="add mod">
          <ac:chgData name="Iwai Hayato" userId="149d0e6c-b1f6-4be7-9bc2-849489a01158" providerId="ADAL" clId="{D00F5D5E-BD87-4B19-B182-52C5AE3EE9F7}" dt="2021-12-02T10:23:34.692" v="2451" actId="1076"/>
          <ac:spMkLst>
            <pc:docMk/>
            <pc:sldMk cId="1412321936" sldId="302"/>
            <ac:spMk id="15" creationId="{7BB1DDE0-889D-46D5-AD67-4F2403AEB8F5}"/>
          </ac:spMkLst>
        </pc:spChg>
        <pc:spChg chg="add mod">
          <ac:chgData name="Iwai Hayato" userId="149d0e6c-b1f6-4be7-9bc2-849489a01158" providerId="ADAL" clId="{D00F5D5E-BD87-4B19-B182-52C5AE3EE9F7}" dt="2021-12-01T07:04:10.280" v="1288" actId="207"/>
          <ac:spMkLst>
            <pc:docMk/>
            <pc:sldMk cId="1412321936" sldId="302"/>
            <ac:spMk id="16" creationId="{271C5399-9339-4D85-9E89-441B92075C7F}"/>
          </ac:spMkLst>
        </pc:spChg>
        <pc:spChg chg="add mod ord">
          <ac:chgData name="Iwai Hayato" userId="149d0e6c-b1f6-4be7-9bc2-849489a01158" providerId="ADAL" clId="{D00F5D5E-BD87-4B19-B182-52C5AE3EE9F7}" dt="2021-12-02T10:23:22.004" v="2444" actId="14100"/>
          <ac:spMkLst>
            <pc:docMk/>
            <pc:sldMk cId="1412321936" sldId="302"/>
            <ac:spMk id="17" creationId="{0FC1CC28-10D8-4099-828D-96D07F8AADD9}"/>
          </ac:spMkLst>
        </pc:spChg>
      </pc:sldChg>
      <pc:sldChg chg="addSp delSp modSp new mod">
        <pc:chgData name="Iwai Hayato" userId="149d0e6c-b1f6-4be7-9bc2-849489a01158" providerId="ADAL" clId="{D00F5D5E-BD87-4B19-B182-52C5AE3EE9F7}" dt="2021-12-02T10:59:59.198" v="4349" actId="207"/>
        <pc:sldMkLst>
          <pc:docMk/>
          <pc:sldMk cId="2722368152" sldId="303"/>
        </pc:sldMkLst>
        <pc:spChg chg="mod">
          <ac:chgData name="Iwai Hayato" userId="149d0e6c-b1f6-4be7-9bc2-849489a01158" providerId="ADAL" clId="{D00F5D5E-BD87-4B19-B182-52C5AE3EE9F7}" dt="2021-12-01T07:05:43.694" v="1317" actId="113"/>
          <ac:spMkLst>
            <pc:docMk/>
            <pc:sldMk cId="2722368152" sldId="303"/>
            <ac:spMk id="2" creationId="{F81FAC18-8B8B-4EFC-AFE6-7F4E81493C9B}"/>
          </ac:spMkLst>
        </pc:spChg>
        <pc:spChg chg="add del">
          <ac:chgData name="Iwai Hayato" userId="149d0e6c-b1f6-4be7-9bc2-849489a01158" providerId="ADAL" clId="{D00F5D5E-BD87-4B19-B182-52C5AE3EE9F7}" dt="2021-12-01T07:05:52.889" v="1319" actId="478"/>
          <ac:spMkLst>
            <pc:docMk/>
            <pc:sldMk cId="2722368152" sldId="303"/>
            <ac:spMk id="5" creationId="{B3DE5C53-2B53-47DE-B724-8A7711986C4D}"/>
          </ac:spMkLst>
        </pc:spChg>
        <pc:spChg chg="add mod">
          <ac:chgData name="Iwai Hayato" userId="149d0e6c-b1f6-4be7-9bc2-849489a01158" providerId="ADAL" clId="{D00F5D5E-BD87-4B19-B182-52C5AE3EE9F7}" dt="2021-12-01T07:06:27.427" v="1365" actId="403"/>
          <ac:spMkLst>
            <pc:docMk/>
            <pc:sldMk cId="2722368152" sldId="303"/>
            <ac:spMk id="6" creationId="{0EB78567-A230-49C8-9504-5CBFF8E74D6E}"/>
          </ac:spMkLst>
        </pc:spChg>
        <pc:spChg chg="add mod">
          <ac:chgData name="Iwai Hayato" userId="149d0e6c-b1f6-4be7-9bc2-849489a01158" providerId="ADAL" clId="{D00F5D5E-BD87-4B19-B182-52C5AE3EE9F7}" dt="2021-12-02T10:23:00.367" v="2435" actId="948"/>
          <ac:spMkLst>
            <pc:docMk/>
            <pc:sldMk cId="2722368152" sldId="303"/>
            <ac:spMk id="7" creationId="{9FA9D997-ED56-4110-90E4-8D44149E3929}"/>
          </ac:spMkLst>
        </pc:spChg>
        <pc:spChg chg="add del mod">
          <ac:chgData name="Iwai Hayato" userId="149d0e6c-b1f6-4be7-9bc2-849489a01158" providerId="ADAL" clId="{D00F5D5E-BD87-4B19-B182-52C5AE3EE9F7}" dt="2021-12-02T10:21:58.392" v="2404" actId="478"/>
          <ac:spMkLst>
            <pc:docMk/>
            <pc:sldMk cId="2722368152" sldId="303"/>
            <ac:spMk id="8" creationId="{A517E837-B76E-4F20-8CB6-E407CB78F520}"/>
          </ac:spMkLst>
        </pc:spChg>
        <pc:spChg chg="add mod">
          <ac:chgData name="Iwai Hayato" userId="149d0e6c-b1f6-4be7-9bc2-849489a01158" providerId="ADAL" clId="{D00F5D5E-BD87-4B19-B182-52C5AE3EE9F7}" dt="2021-12-02T10:59:59.198" v="4349" actId="207"/>
          <ac:spMkLst>
            <pc:docMk/>
            <pc:sldMk cId="2722368152" sldId="303"/>
            <ac:spMk id="10" creationId="{6ADA99F7-9B6F-4501-8256-798B26B99796}"/>
          </ac:spMkLst>
        </pc:spChg>
      </pc:sldChg>
      <pc:sldChg chg="delSp modSp new mod">
        <pc:chgData name="Iwai Hayato" userId="149d0e6c-b1f6-4be7-9bc2-849489a01158" providerId="ADAL" clId="{D00F5D5E-BD87-4B19-B182-52C5AE3EE9F7}" dt="2021-12-02T10:58:43.492" v="4343" actId="478"/>
        <pc:sldMkLst>
          <pc:docMk/>
          <pc:sldMk cId="639693067" sldId="304"/>
        </pc:sldMkLst>
        <pc:spChg chg="mod">
          <ac:chgData name="Iwai Hayato" userId="149d0e6c-b1f6-4be7-9bc2-849489a01158" providerId="ADAL" clId="{D00F5D5E-BD87-4B19-B182-52C5AE3EE9F7}" dt="2021-12-01T07:17:39.726" v="2124" actId="20577"/>
          <ac:spMkLst>
            <pc:docMk/>
            <pc:sldMk cId="639693067" sldId="304"/>
            <ac:spMk id="2" creationId="{A1A8F9E3-B213-45AA-8DF7-B2C9B8A218C9}"/>
          </ac:spMkLst>
        </pc:spChg>
        <pc:spChg chg="del">
          <ac:chgData name="Iwai Hayato" userId="149d0e6c-b1f6-4be7-9bc2-849489a01158" providerId="ADAL" clId="{D00F5D5E-BD87-4B19-B182-52C5AE3EE9F7}" dt="2021-12-02T10:58:43.492" v="4343" actId="478"/>
          <ac:spMkLst>
            <pc:docMk/>
            <pc:sldMk cId="639693067" sldId="304"/>
            <ac:spMk id="3" creationId="{EBC53367-2514-4A23-9284-6E69B6CF7311}"/>
          </ac:spMkLst>
        </pc:spChg>
      </pc:sldChg>
      <pc:sldChg chg="addSp modSp new mod">
        <pc:chgData name="Iwai Hayato" userId="149d0e6c-b1f6-4be7-9bc2-849489a01158" providerId="ADAL" clId="{D00F5D5E-BD87-4B19-B182-52C5AE3EE9F7}" dt="2021-12-02T10:59:15.864" v="4348" actId="208"/>
        <pc:sldMkLst>
          <pc:docMk/>
          <pc:sldMk cId="3564281033" sldId="305"/>
        </pc:sldMkLst>
        <pc:spChg chg="mod">
          <ac:chgData name="Iwai Hayato" userId="149d0e6c-b1f6-4be7-9bc2-849489a01158" providerId="ADAL" clId="{D00F5D5E-BD87-4B19-B182-52C5AE3EE9F7}" dt="2021-12-02T10:58:49.262" v="4344" actId="1076"/>
          <ac:spMkLst>
            <pc:docMk/>
            <pc:sldMk cId="3564281033" sldId="305"/>
            <ac:spMk id="4" creationId="{94364B03-3870-4465-9572-72FEC1E244A1}"/>
          </ac:spMkLst>
        </pc:spChg>
        <pc:spChg chg="add mod">
          <ac:chgData name="Iwai Hayato" userId="149d0e6c-b1f6-4be7-9bc2-849489a01158" providerId="ADAL" clId="{D00F5D5E-BD87-4B19-B182-52C5AE3EE9F7}" dt="2021-12-02T10:51:26.582" v="4031" actId="1076"/>
          <ac:spMkLst>
            <pc:docMk/>
            <pc:sldMk cId="3564281033" sldId="305"/>
            <ac:spMk id="5" creationId="{B7DC9BB3-E42A-4760-80E4-36E81ED50F06}"/>
          </ac:spMkLst>
        </pc:spChg>
        <pc:cxnChg chg="add mod">
          <ac:chgData name="Iwai Hayato" userId="149d0e6c-b1f6-4be7-9bc2-849489a01158" providerId="ADAL" clId="{D00F5D5E-BD87-4B19-B182-52C5AE3EE9F7}" dt="2021-12-02T10:59:15.864" v="4348" actId="208"/>
          <ac:cxnSpMkLst>
            <pc:docMk/>
            <pc:sldMk cId="3564281033" sldId="305"/>
            <ac:cxnSpMk id="7" creationId="{252510C9-79D1-4588-97A5-883373306EE4}"/>
          </ac:cxnSpMkLst>
        </pc:cxnChg>
      </pc:sldChg>
      <pc:sldChg chg="new del">
        <pc:chgData name="Iwai Hayato" userId="149d0e6c-b1f6-4be7-9bc2-849489a01158" providerId="ADAL" clId="{D00F5D5E-BD87-4B19-B182-52C5AE3EE9F7}" dt="2021-12-01T07:21:13.920" v="2281" actId="680"/>
        <pc:sldMkLst>
          <pc:docMk/>
          <pc:sldMk cId="466890320" sldId="306"/>
        </pc:sldMkLst>
      </pc:sldChg>
      <pc:sldChg chg="modSp add mod ord">
        <pc:chgData name="Iwai Hayato" userId="149d0e6c-b1f6-4be7-9bc2-849489a01158" providerId="ADAL" clId="{D00F5D5E-BD87-4B19-B182-52C5AE3EE9F7}" dt="2021-12-02T10:53:15.249" v="4060" actId="403"/>
        <pc:sldMkLst>
          <pc:docMk/>
          <pc:sldMk cId="3078058035" sldId="306"/>
        </pc:sldMkLst>
        <pc:spChg chg="mod">
          <ac:chgData name="Iwai Hayato" userId="149d0e6c-b1f6-4be7-9bc2-849489a01158" providerId="ADAL" clId="{D00F5D5E-BD87-4B19-B182-52C5AE3EE9F7}" dt="2021-12-02T10:53:15.249" v="4060" actId="403"/>
          <ac:spMkLst>
            <pc:docMk/>
            <pc:sldMk cId="3078058035" sldId="306"/>
            <ac:spMk id="7" creationId="{68013414-2827-42F9-8324-C5F034C8B409}"/>
          </ac:spMkLst>
        </pc:spChg>
      </pc:sldChg>
      <pc:sldChg chg="addSp delSp modSp new del mod modClrScheme chgLayout">
        <pc:chgData name="Iwai Hayato" userId="149d0e6c-b1f6-4be7-9bc2-849489a01158" providerId="ADAL" clId="{D00F5D5E-BD87-4B19-B182-52C5AE3EE9F7}" dt="2021-12-01T07:21:43.911" v="2294" actId="680"/>
        <pc:sldMkLst>
          <pc:docMk/>
          <pc:sldMk cId="3861925424" sldId="306"/>
        </pc:sldMkLst>
        <pc:spChg chg="add del">
          <ac:chgData name="Iwai Hayato" userId="149d0e6c-b1f6-4be7-9bc2-849489a01158" providerId="ADAL" clId="{D00F5D5E-BD87-4B19-B182-52C5AE3EE9F7}" dt="2021-12-01T07:21:43.497" v="2293" actId="700"/>
          <ac:spMkLst>
            <pc:docMk/>
            <pc:sldMk cId="3861925424" sldId="306"/>
            <ac:spMk id="2" creationId="{C295D554-A8A3-4412-9433-54DB020337E9}"/>
          </ac:spMkLst>
        </pc:spChg>
        <pc:spChg chg="mod ord">
          <ac:chgData name="Iwai Hayato" userId="149d0e6c-b1f6-4be7-9bc2-849489a01158" providerId="ADAL" clId="{D00F5D5E-BD87-4B19-B182-52C5AE3EE9F7}" dt="2021-12-01T07:21:43.497" v="2293" actId="700"/>
          <ac:spMkLst>
            <pc:docMk/>
            <pc:sldMk cId="3861925424" sldId="306"/>
            <ac:spMk id="3" creationId="{FD7405A0-3D87-4341-AFB3-F194B34DF9FD}"/>
          </ac:spMkLst>
        </pc:spChg>
        <pc:spChg chg="mod ord">
          <ac:chgData name="Iwai Hayato" userId="149d0e6c-b1f6-4be7-9bc2-849489a01158" providerId="ADAL" clId="{D00F5D5E-BD87-4B19-B182-52C5AE3EE9F7}" dt="2021-12-01T07:21:43.497" v="2293" actId="700"/>
          <ac:spMkLst>
            <pc:docMk/>
            <pc:sldMk cId="3861925424" sldId="306"/>
            <ac:spMk id="4" creationId="{CDC3976B-8399-42A7-ADA3-49A5015AB074}"/>
          </ac:spMkLst>
        </pc:spChg>
        <pc:spChg chg="add del">
          <ac:chgData name="Iwai Hayato" userId="149d0e6c-b1f6-4be7-9bc2-849489a01158" providerId="ADAL" clId="{D00F5D5E-BD87-4B19-B182-52C5AE3EE9F7}" dt="2021-12-01T07:21:43.497" v="2293" actId="700"/>
          <ac:spMkLst>
            <pc:docMk/>
            <pc:sldMk cId="3861925424" sldId="306"/>
            <ac:spMk id="5" creationId="{03FFEFA1-BA09-4622-9E58-413BF32378BF}"/>
          </ac:spMkLst>
        </pc:spChg>
        <pc:spChg chg="add del mod">
          <ac:chgData name="Iwai Hayato" userId="149d0e6c-b1f6-4be7-9bc2-849489a01158" providerId="ADAL" clId="{D00F5D5E-BD87-4B19-B182-52C5AE3EE9F7}" dt="2021-12-01T07:21:43.114" v="2292"/>
          <ac:spMkLst>
            <pc:docMk/>
            <pc:sldMk cId="3861925424" sldId="306"/>
            <ac:spMk id="6" creationId="{0A0F5E64-E3A6-4FF3-8655-EDC0B0056634}"/>
          </ac:spMkLst>
        </pc:spChg>
        <pc:spChg chg="add del mod">
          <ac:chgData name="Iwai Hayato" userId="149d0e6c-b1f6-4be7-9bc2-849489a01158" providerId="ADAL" clId="{D00F5D5E-BD87-4B19-B182-52C5AE3EE9F7}" dt="2021-12-01T07:21:43.114" v="2292"/>
          <ac:spMkLst>
            <pc:docMk/>
            <pc:sldMk cId="3861925424" sldId="306"/>
            <ac:spMk id="7" creationId="{7938D2EF-9BAA-40A0-8290-862470FF192F}"/>
          </ac:spMkLst>
        </pc:spChg>
        <pc:spChg chg="add del mod">
          <ac:chgData name="Iwai Hayato" userId="149d0e6c-b1f6-4be7-9bc2-849489a01158" providerId="ADAL" clId="{D00F5D5E-BD87-4B19-B182-52C5AE3EE9F7}" dt="2021-12-01T07:21:43.114" v="2292"/>
          <ac:spMkLst>
            <pc:docMk/>
            <pc:sldMk cId="3861925424" sldId="306"/>
            <ac:spMk id="8" creationId="{EF179184-2308-4ECA-9EC3-B71866C75B59}"/>
          </ac:spMkLst>
        </pc:spChg>
      </pc:sldChg>
      <pc:sldChg chg="addSp modSp new mod">
        <pc:chgData name="Iwai Hayato" userId="149d0e6c-b1f6-4be7-9bc2-849489a01158" providerId="ADAL" clId="{D00F5D5E-BD87-4B19-B182-52C5AE3EE9F7}" dt="2021-12-02T10:55:19.703" v="4064" actId="1076"/>
        <pc:sldMkLst>
          <pc:docMk/>
          <pc:sldMk cId="2893868565" sldId="307"/>
        </pc:sldMkLst>
        <pc:spChg chg="mod">
          <ac:chgData name="Iwai Hayato" userId="149d0e6c-b1f6-4be7-9bc2-849489a01158" providerId="ADAL" clId="{D00F5D5E-BD87-4B19-B182-52C5AE3EE9F7}" dt="2021-12-02T10:44:52.852" v="3410"/>
          <ac:spMkLst>
            <pc:docMk/>
            <pc:sldMk cId="2893868565" sldId="307"/>
            <ac:spMk id="2" creationId="{2A584420-ECD4-4FF1-A23F-7F295D0B7953}"/>
          </ac:spMkLst>
        </pc:spChg>
        <pc:spChg chg="mod">
          <ac:chgData name="Iwai Hayato" userId="149d0e6c-b1f6-4be7-9bc2-849489a01158" providerId="ADAL" clId="{D00F5D5E-BD87-4B19-B182-52C5AE3EE9F7}" dt="2021-12-02T10:47:48.261" v="3939" actId="20577"/>
          <ac:spMkLst>
            <pc:docMk/>
            <pc:sldMk cId="2893868565" sldId="307"/>
            <ac:spMk id="5" creationId="{119E32C8-BAD1-450E-BC4F-DC757AE811E5}"/>
          </ac:spMkLst>
        </pc:spChg>
        <pc:picChg chg="add mod">
          <ac:chgData name="Iwai Hayato" userId="149d0e6c-b1f6-4be7-9bc2-849489a01158" providerId="ADAL" clId="{D00F5D5E-BD87-4B19-B182-52C5AE3EE9F7}" dt="2021-12-02T10:55:19.703" v="4064" actId="1076"/>
          <ac:picMkLst>
            <pc:docMk/>
            <pc:sldMk cId="2893868565" sldId="307"/>
            <ac:picMk id="1026" creationId="{DC3ACEFA-D32E-4A66-9851-9ED0BE0FEC0E}"/>
          </ac:picMkLst>
        </pc:picChg>
      </pc:sldChg>
      <pc:sldMasterChg chg="addSp modSp mod modSldLayout">
        <pc:chgData name="Iwai Hayato" userId="149d0e6c-b1f6-4be7-9bc2-849489a01158" providerId="ADAL" clId="{D00F5D5E-BD87-4B19-B182-52C5AE3EE9F7}" dt="2021-12-01T07:21:00.783" v="2279" actId="692"/>
        <pc:sldMasterMkLst>
          <pc:docMk/>
          <pc:sldMasterMk cId="2132985989" sldId="2147483648"/>
        </pc:sldMasterMkLst>
        <pc:spChg chg="mod">
          <ac:chgData name="Iwai Hayato" userId="149d0e6c-b1f6-4be7-9bc2-849489a01158" providerId="ADAL" clId="{D00F5D5E-BD87-4B19-B182-52C5AE3EE9F7}" dt="2021-11-20T14:11:06.970" v="21" actId="20577"/>
          <ac:spMkLst>
            <pc:docMk/>
            <pc:sldMasterMk cId="2132985989" sldId="2147483648"/>
            <ac:spMk id="4" creationId="{7AFF5BBC-36AE-4955-BF8A-51C95490797B}"/>
          </ac:spMkLst>
        </pc:spChg>
        <pc:spChg chg="mod">
          <ac:chgData name="Iwai Hayato" userId="149d0e6c-b1f6-4be7-9bc2-849489a01158" providerId="ADAL" clId="{D00F5D5E-BD87-4B19-B182-52C5AE3EE9F7}" dt="2021-11-20T14:15:46.942" v="141" actId="404"/>
          <ac:spMkLst>
            <pc:docMk/>
            <pc:sldMasterMk cId="2132985989" sldId="2147483648"/>
            <ac:spMk id="5" creationId="{FBA4AC5E-7220-4BDC-984F-02F71A975E5A}"/>
          </ac:spMkLst>
        </pc:spChg>
        <pc:spChg chg="mod">
          <ac:chgData name="Iwai Hayato" userId="149d0e6c-b1f6-4be7-9bc2-849489a01158" providerId="ADAL" clId="{D00F5D5E-BD87-4B19-B182-52C5AE3EE9F7}" dt="2021-11-20T14:17:44.116" v="193" actId="207"/>
          <ac:spMkLst>
            <pc:docMk/>
            <pc:sldMasterMk cId="2132985989" sldId="2147483648"/>
            <ac:spMk id="10" creationId="{AE4B646E-1CD7-4C38-94CB-2A98797669EE}"/>
          </ac:spMkLst>
        </pc:spChg>
        <pc:picChg chg="add mod ord">
          <ac:chgData name="Iwai Hayato" userId="149d0e6c-b1f6-4be7-9bc2-849489a01158" providerId="ADAL" clId="{D00F5D5E-BD87-4B19-B182-52C5AE3EE9F7}" dt="2021-11-20T14:18:45.945" v="252" actId="14100"/>
          <ac:picMkLst>
            <pc:docMk/>
            <pc:sldMasterMk cId="2132985989" sldId="2147483648"/>
            <ac:picMk id="8" creationId="{4E53A21E-4A64-46C7-B52A-4AA64DD044C7}"/>
          </ac:picMkLst>
        </pc:picChg>
        <pc:picChg chg="add mod ord">
          <ac:chgData name="Iwai Hayato" userId="149d0e6c-b1f6-4be7-9bc2-849489a01158" providerId="ADAL" clId="{D00F5D5E-BD87-4B19-B182-52C5AE3EE9F7}" dt="2021-11-20T14:18:51.521" v="256" actId="1036"/>
          <ac:picMkLst>
            <pc:docMk/>
            <pc:sldMasterMk cId="2132985989" sldId="2147483648"/>
            <ac:picMk id="9" creationId="{FF8FBD6B-2A65-400E-A6D8-7BDE0B0B0F90}"/>
          </ac:picMkLst>
        </pc:picChg>
        <pc:sldLayoutChg chg="addSp delSp modSp mod">
          <pc:chgData name="Iwai Hayato" userId="149d0e6c-b1f6-4be7-9bc2-849489a01158" providerId="ADAL" clId="{D00F5D5E-BD87-4B19-B182-52C5AE3EE9F7}" dt="2021-12-01T07:21:00.783" v="2279" actId="692"/>
          <pc:sldLayoutMkLst>
            <pc:docMk/>
            <pc:sldMasterMk cId="2132985989" sldId="2147483648"/>
            <pc:sldLayoutMk cId="3662624857" sldId="2147483649"/>
          </pc:sldLayoutMkLst>
          <pc:spChg chg="mod">
            <ac:chgData name="Iwai Hayato" userId="149d0e6c-b1f6-4be7-9bc2-849489a01158" providerId="ADAL" clId="{D00F5D5E-BD87-4B19-B182-52C5AE3EE9F7}" dt="2021-12-01T07:20:41" v="2274" actId="1076"/>
            <ac:spMkLst>
              <pc:docMk/>
              <pc:sldMasterMk cId="2132985989" sldId="2147483648"/>
              <pc:sldLayoutMk cId="3662624857" sldId="2147483649"/>
              <ac:spMk id="2" creationId="{D156546C-0C62-4E76-80EB-68465DC7AB49}"/>
            </ac:spMkLst>
          </pc:spChg>
          <pc:spChg chg="mod">
            <ac:chgData name="Iwai Hayato" userId="149d0e6c-b1f6-4be7-9bc2-849489a01158" providerId="ADAL" clId="{D00F5D5E-BD87-4B19-B182-52C5AE3EE9F7}" dt="2021-12-01T07:20:54.732" v="2277" actId="1076"/>
            <ac:spMkLst>
              <pc:docMk/>
              <pc:sldMasterMk cId="2132985989" sldId="2147483648"/>
              <pc:sldLayoutMk cId="3662624857" sldId="2147483649"/>
              <ac:spMk id="3" creationId="{C3A5DA90-D763-4A1C-81F7-8D9071E716FD}"/>
            </ac:spMkLst>
          </pc:spChg>
          <pc:spChg chg="del">
            <ac:chgData name="Iwai Hayato" userId="149d0e6c-b1f6-4be7-9bc2-849489a01158" providerId="ADAL" clId="{D00F5D5E-BD87-4B19-B182-52C5AE3EE9F7}" dt="2021-11-20T14:11:57.791" v="23" actId="478"/>
            <ac:spMkLst>
              <pc:docMk/>
              <pc:sldMasterMk cId="2132985989" sldId="2147483648"/>
              <pc:sldLayoutMk cId="3662624857" sldId="2147483649"/>
              <ac:spMk id="4" creationId="{97D511F1-2D14-4873-A313-69798FAFB922}"/>
            </ac:spMkLst>
          </pc:spChg>
          <pc:spChg chg="del mod">
            <ac:chgData name="Iwai Hayato" userId="149d0e6c-b1f6-4be7-9bc2-849489a01158" providerId="ADAL" clId="{D00F5D5E-BD87-4B19-B182-52C5AE3EE9F7}" dt="2021-11-20T14:15:30.088" v="111" actId="478"/>
            <ac:spMkLst>
              <pc:docMk/>
              <pc:sldMasterMk cId="2132985989" sldId="2147483648"/>
              <pc:sldLayoutMk cId="3662624857" sldId="2147483649"/>
              <ac:spMk id="5" creationId="{5F8C83C2-2A18-48F4-97E5-F029361205C5}"/>
            </ac:spMkLst>
          </pc:spChg>
          <pc:spChg chg="mod">
            <ac:chgData name="Iwai Hayato" userId="149d0e6c-b1f6-4be7-9bc2-849489a01158" providerId="ADAL" clId="{D00F5D5E-BD87-4B19-B182-52C5AE3EE9F7}" dt="2021-11-20T14:17:10.604" v="182" actId="1076"/>
            <ac:spMkLst>
              <pc:docMk/>
              <pc:sldMasterMk cId="2132985989" sldId="2147483648"/>
              <pc:sldLayoutMk cId="3662624857" sldId="2147483649"/>
              <ac:spMk id="6" creationId="{D61B3717-AF8F-4898-8867-2E219D762CAD}"/>
            </ac:spMkLst>
          </pc:spChg>
          <pc:spChg chg="add mod">
            <ac:chgData name="Iwai Hayato" userId="149d0e6c-b1f6-4be7-9bc2-849489a01158" providerId="ADAL" clId="{D00F5D5E-BD87-4B19-B182-52C5AE3EE9F7}" dt="2021-11-20T14:15:54.085" v="142"/>
            <ac:spMkLst>
              <pc:docMk/>
              <pc:sldMasterMk cId="2132985989" sldId="2147483648"/>
              <pc:sldLayoutMk cId="3662624857" sldId="2147483649"/>
              <ac:spMk id="7" creationId="{6989DF16-EC89-4AE6-B756-5ED25FE3F46A}"/>
            </ac:spMkLst>
          </pc:spChg>
          <pc:spChg chg="add del mod">
            <ac:chgData name="Iwai Hayato" userId="149d0e6c-b1f6-4be7-9bc2-849489a01158" providerId="ADAL" clId="{D00F5D5E-BD87-4B19-B182-52C5AE3EE9F7}" dt="2021-12-01T07:20:40.213" v="2272"/>
            <ac:spMkLst>
              <pc:docMk/>
              <pc:sldMasterMk cId="2132985989" sldId="2147483648"/>
              <pc:sldLayoutMk cId="3662624857" sldId="2147483649"/>
              <ac:spMk id="8" creationId="{77538E58-587D-4DC3-9994-28545DD4E043}"/>
            </ac:spMkLst>
          </pc:spChg>
          <pc:spChg chg="add del mod">
            <ac:chgData name="Iwai Hayato" userId="149d0e6c-b1f6-4be7-9bc2-849489a01158" providerId="ADAL" clId="{D00F5D5E-BD87-4B19-B182-52C5AE3EE9F7}" dt="2021-12-01T07:20:37.067" v="2268"/>
            <ac:spMkLst>
              <pc:docMk/>
              <pc:sldMasterMk cId="2132985989" sldId="2147483648"/>
              <pc:sldLayoutMk cId="3662624857" sldId="2147483649"/>
              <ac:spMk id="9" creationId="{310D3C2C-9E82-4F26-94FC-522D9634029B}"/>
            </ac:spMkLst>
          </pc:spChg>
          <pc:cxnChg chg="add mod">
            <ac:chgData name="Iwai Hayato" userId="149d0e6c-b1f6-4be7-9bc2-849489a01158" providerId="ADAL" clId="{D00F5D5E-BD87-4B19-B182-52C5AE3EE9F7}" dt="2021-12-01T07:21:00.783" v="2279" actId="692"/>
            <ac:cxnSpMkLst>
              <pc:docMk/>
              <pc:sldMasterMk cId="2132985989" sldId="2147483648"/>
              <pc:sldLayoutMk cId="3662624857" sldId="2147483649"/>
              <ac:cxnSpMk id="5" creationId="{7B9E0B4C-6007-4DBB-9DD1-17E93668E405}"/>
            </ac:cxnSpMkLst>
          </pc:cxnChg>
        </pc:sldLayoutChg>
        <pc:sldLayoutChg chg="delSp mod">
          <pc:chgData name="Iwai Hayato" userId="149d0e6c-b1f6-4be7-9bc2-849489a01158" providerId="ADAL" clId="{D00F5D5E-BD87-4B19-B182-52C5AE3EE9F7}" dt="2021-11-20T14:12:17.281" v="33" actId="478"/>
          <pc:sldLayoutMkLst>
            <pc:docMk/>
            <pc:sldMasterMk cId="2132985989" sldId="2147483648"/>
            <pc:sldLayoutMk cId="2543321325" sldId="2147483650"/>
          </pc:sldLayoutMkLst>
          <pc:spChg chg="del">
            <ac:chgData name="Iwai Hayato" userId="149d0e6c-b1f6-4be7-9bc2-849489a01158" providerId="ADAL" clId="{D00F5D5E-BD87-4B19-B182-52C5AE3EE9F7}" dt="2021-11-20T14:12:17.281" v="33" actId="478"/>
            <ac:spMkLst>
              <pc:docMk/>
              <pc:sldMasterMk cId="2132985989" sldId="2147483648"/>
              <pc:sldLayoutMk cId="2543321325" sldId="2147483650"/>
              <ac:spMk id="4" creationId="{835AFF2B-FDFC-4E25-BDDF-CA15200CBF30}"/>
            </ac:spMkLst>
          </pc:spChg>
        </pc:sldLayoutChg>
        <pc:sldLayoutChg chg="delSp mod">
          <pc:chgData name="Iwai Hayato" userId="149d0e6c-b1f6-4be7-9bc2-849489a01158" providerId="ADAL" clId="{D00F5D5E-BD87-4B19-B182-52C5AE3EE9F7}" dt="2021-11-20T14:12:15.436" v="32" actId="478"/>
          <pc:sldLayoutMkLst>
            <pc:docMk/>
            <pc:sldMasterMk cId="2132985989" sldId="2147483648"/>
            <pc:sldLayoutMk cId="4228010548" sldId="2147483651"/>
          </pc:sldLayoutMkLst>
          <pc:spChg chg="del">
            <ac:chgData name="Iwai Hayato" userId="149d0e6c-b1f6-4be7-9bc2-849489a01158" providerId="ADAL" clId="{D00F5D5E-BD87-4B19-B182-52C5AE3EE9F7}" dt="2021-11-20T14:12:15.436" v="32" actId="478"/>
            <ac:spMkLst>
              <pc:docMk/>
              <pc:sldMasterMk cId="2132985989" sldId="2147483648"/>
              <pc:sldLayoutMk cId="4228010548" sldId="2147483651"/>
              <ac:spMk id="4" creationId="{63E906F9-DB76-45EB-A101-1D3F2D227BC8}"/>
            </ac:spMkLst>
          </pc:spChg>
        </pc:sldLayoutChg>
        <pc:sldLayoutChg chg="delSp mod">
          <pc:chgData name="Iwai Hayato" userId="149d0e6c-b1f6-4be7-9bc2-849489a01158" providerId="ADAL" clId="{D00F5D5E-BD87-4B19-B182-52C5AE3EE9F7}" dt="2021-11-20T14:12:13.459" v="31" actId="478"/>
          <pc:sldLayoutMkLst>
            <pc:docMk/>
            <pc:sldMasterMk cId="2132985989" sldId="2147483648"/>
            <pc:sldLayoutMk cId="61523325" sldId="2147483652"/>
          </pc:sldLayoutMkLst>
          <pc:spChg chg="del">
            <ac:chgData name="Iwai Hayato" userId="149d0e6c-b1f6-4be7-9bc2-849489a01158" providerId="ADAL" clId="{D00F5D5E-BD87-4B19-B182-52C5AE3EE9F7}" dt="2021-11-20T14:12:13.459" v="31" actId="478"/>
            <ac:spMkLst>
              <pc:docMk/>
              <pc:sldMasterMk cId="2132985989" sldId="2147483648"/>
              <pc:sldLayoutMk cId="61523325" sldId="2147483652"/>
              <ac:spMk id="5" creationId="{63BA782B-EAD0-472C-B722-4B64CCA4A3DA}"/>
            </ac:spMkLst>
          </pc:spChg>
        </pc:sldLayoutChg>
        <pc:sldLayoutChg chg="delSp mod">
          <pc:chgData name="Iwai Hayato" userId="149d0e6c-b1f6-4be7-9bc2-849489a01158" providerId="ADAL" clId="{D00F5D5E-BD87-4B19-B182-52C5AE3EE9F7}" dt="2021-11-20T14:12:11.705" v="30" actId="478"/>
          <pc:sldLayoutMkLst>
            <pc:docMk/>
            <pc:sldMasterMk cId="2132985989" sldId="2147483648"/>
            <pc:sldLayoutMk cId="3007416237" sldId="2147483653"/>
          </pc:sldLayoutMkLst>
          <pc:spChg chg="del">
            <ac:chgData name="Iwai Hayato" userId="149d0e6c-b1f6-4be7-9bc2-849489a01158" providerId="ADAL" clId="{D00F5D5E-BD87-4B19-B182-52C5AE3EE9F7}" dt="2021-11-20T14:12:11.705" v="30" actId="478"/>
            <ac:spMkLst>
              <pc:docMk/>
              <pc:sldMasterMk cId="2132985989" sldId="2147483648"/>
              <pc:sldLayoutMk cId="3007416237" sldId="2147483653"/>
              <ac:spMk id="7" creationId="{39C79203-0334-405E-9ADE-FFEC8B1500E1}"/>
            </ac:spMkLst>
          </pc:spChg>
        </pc:sldLayoutChg>
        <pc:sldLayoutChg chg="delSp mod">
          <pc:chgData name="Iwai Hayato" userId="149d0e6c-b1f6-4be7-9bc2-849489a01158" providerId="ADAL" clId="{D00F5D5E-BD87-4B19-B182-52C5AE3EE9F7}" dt="2021-11-20T14:12:09.422" v="29" actId="478"/>
          <pc:sldLayoutMkLst>
            <pc:docMk/>
            <pc:sldMasterMk cId="2132985989" sldId="2147483648"/>
            <pc:sldLayoutMk cId="3962835356" sldId="2147483654"/>
          </pc:sldLayoutMkLst>
          <pc:spChg chg="del">
            <ac:chgData name="Iwai Hayato" userId="149d0e6c-b1f6-4be7-9bc2-849489a01158" providerId="ADAL" clId="{D00F5D5E-BD87-4B19-B182-52C5AE3EE9F7}" dt="2021-11-20T14:12:09.422" v="29" actId="478"/>
            <ac:spMkLst>
              <pc:docMk/>
              <pc:sldMasterMk cId="2132985989" sldId="2147483648"/>
              <pc:sldLayoutMk cId="3962835356" sldId="2147483654"/>
              <ac:spMk id="3" creationId="{638FF1F2-20A3-4D4D-9ADA-3A8CCE99878A}"/>
            </ac:spMkLst>
          </pc:spChg>
        </pc:sldLayoutChg>
        <pc:sldLayoutChg chg="delSp mod">
          <pc:chgData name="Iwai Hayato" userId="149d0e6c-b1f6-4be7-9bc2-849489a01158" providerId="ADAL" clId="{D00F5D5E-BD87-4B19-B182-52C5AE3EE9F7}" dt="2021-11-20T14:12:06.939" v="28" actId="478"/>
          <pc:sldLayoutMkLst>
            <pc:docMk/>
            <pc:sldMasterMk cId="2132985989" sldId="2147483648"/>
            <pc:sldLayoutMk cId="1448775623" sldId="2147483655"/>
          </pc:sldLayoutMkLst>
          <pc:spChg chg="del">
            <ac:chgData name="Iwai Hayato" userId="149d0e6c-b1f6-4be7-9bc2-849489a01158" providerId="ADAL" clId="{D00F5D5E-BD87-4B19-B182-52C5AE3EE9F7}" dt="2021-11-20T14:12:06.939" v="28" actId="478"/>
            <ac:spMkLst>
              <pc:docMk/>
              <pc:sldMasterMk cId="2132985989" sldId="2147483648"/>
              <pc:sldLayoutMk cId="1448775623" sldId="2147483655"/>
              <ac:spMk id="2" creationId="{2F22DD0A-E1DA-4C22-B59F-A12E753CD2E1}"/>
            </ac:spMkLst>
          </pc:spChg>
        </pc:sldLayoutChg>
        <pc:sldLayoutChg chg="delSp mod">
          <pc:chgData name="Iwai Hayato" userId="149d0e6c-b1f6-4be7-9bc2-849489a01158" providerId="ADAL" clId="{D00F5D5E-BD87-4B19-B182-52C5AE3EE9F7}" dt="2021-11-20T14:12:04.479" v="27" actId="478"/>
          <pc:sldLayoutMkLst>
            <pc:docMk/>
            <pc:sldMasterMk cId="2132985989" sldId="2147483648"/>
            <pc:sldLayoutMk cId="3238333680" sldId="2147483656"/>
          </pc:sldLayoutMkLst>
          <pc:spChg chg="del">
            <ac:chgData name="Iwai Hayato" userId="149d0e6c-b1f6-4be7-9bc2-849489a01158" providerId="ADAL" clId="{D00F5D5E-BD87-4B19-B182-52C5AE3EE9F7}" dt="2021-11-20T14:12:04.479" v="27" actId="478"/>
            <ac:spMkLst>
              <pc:docMk/>
              <pc:sldMasterMk cId="2132985989" sldId="2147483648"/>
              <pc:sldLayoutMk cId="3238333680" sldId="2147483656"/>
              <ac:spMk id="5" creationId="{4DFD6801-BE14-4234-ABBE-0DA7E7F1AAF7}"/>
            </ac:spMkLst>
          </pc:spChg>
        </pc:sldLayoutChg>
        <pc:sldLayoutChg chg="delSp mod">
          <pc:chgData name="Iwai Hayato" userId="149d0e6c-b1f6-4be7-9bc2-849489a01158" providerId="ADAL" clId="{D00F5D5E-BD87-4B19-B182-52C5AE3EE9F7}" dt="2021-11-20T14:12:03.048" v="26" actId="478"/>
          <pc:sldLayoutMkLst>
            <pc:docMk/>
            <pc:sldMasterMk cId="2132985989" sldId="2147483648"/>
            <pc:sldLayoutMk cId="2040932547" sldId="2147483657"/>
          </pc:sldLayoutMkLst>
          <pc:spChg chg="del">
            <ac:chgData name="Iwai Hayato" userId="149d0e6c-b1f6-4be7-9bc2-849489a01158" providerId="ADAL" clId="{D00F5D5E-BD87-4B19-B182-52C5AE3EE9F7}" dt="2021-11-20T14:12:03.048" v="26" actId="478"/>
            <ac:spMkLst>
              <pc:docMk/>
              <pc:sldMasterMk cId="2132985989" sldId="2147483648"/>
              <pc:sldLayoutMk cId="2040932547" sldId="2147483657"/>
              <ac:spMk id="5" creationId="{00EBE5C9-F6F3-406F-9714-C6A45CCD1667}"/>
            </ac:spMkLst>
          </pc:spChg>
        </pc:sldLayoutChg>
        <pc:sldLayoutChg chg="delSp mod">
          <pc:chgData name="Iwai Hayato" userId="149d0e6c-b1f6-4be7-9bc2-849489a01158" providerId="ADAL" clId="{D00F5D5E-BD87-4B19-B182-52C5AE3EE9F7}" dt="2021-11-20T14:12:01.492" v="25" actId="478"/>
          <pc:sldLayoutMkLst>
            <pc:docMk/>
            <pc:sldMasterMk cId="2132985989" sldId="2147483648"/>
            <pc:sldLayoutMk cId="942302403" sldId="2147483658"/>
          </pc:sldLayoutMkLst>
          <pc:spChg chg="del">
            <ac:chgData name="Iwai Hayato" userId="149d0e6c-b1f6-4be7-9bc2-849489a01158" providerId="ADAL" clId="{D00F5D5E-BD87-4B19-B182-52C5AE3EE9F7}" dt="2021-11-20T14:12:01.492" v="25" actId="478"/>
            <ac:spMkLst>
              <pc:docMk/>
              <pc:sldMasterMk cId="2132985989" sldId="2147483648"/>
              <pc:sldLayoutMk cId="942302403" sldId="2147483658"/>
              <ac:spMk id="4" creationId="{0A49E35D-E907-4A9E-A066-F0532A262591}"/>
            </ac:spMkLst>
          </pc:spChg>
        </pc:sldLayoutChg>
        <pc:sldLayoutChg chg="delSp mod">
          <pc:chgData name="Iwai Hayato" userId="149d0e6c-b1f6-4be7-9bc2-849489a01158" providerId="ADAL" clId="{D00F5D5E-BD87-4B19-B182-52C5AE3EE9F7}" dt="2021-11-20T14:12:00.228" v="24" actId="478"/>
          <pc:sldLayoutMkLst>
            <pc:docMk/>
            <pc:sldMasterMk cId="2132985989" sldId="2147483648"/>
            <pc:sldLayoutMk cId="1034004430" sldId="2147483659"/>
          </pc:sldLayoutMkLst>
          <pc:spChg chg="del">
            <ac:chgData name="Iwai Hayato" userId="149d0e6c-b1f6-4be7-9bc2-849489a01158" providerId="ADAL" clId="{D00F5D5E-BD87-4B19-B182-52C5AE3EE9F7}" dt="2021-11-20T14:12:00.228" v="24" actId="478"/>
            <ac:spMkLst>
              <pc:docMk/>
              <pc:sldMasterMk cId="2132985989" sldId="2147483648"/>
              <pc:sldLayoutMk cId="1034004430" sldId="2147483659"/>
              <ac:spMk id="4" creationId="{B8CEA685-29AB-47D7-9952-D4D3CD5049B7}"/>
            </ac:spMkLst>
          </pc:spChg>
        </pc:sldLayoutChg>
      </pc:sldMasterChg>
    </pc:docChg>
  </pc:docChgLst>
  <pc:docChgLst>
    <pc:chgData name="ゲスト ユーザー" userId="S::urn:spo:anon#ebe727db790128f5ac657c189f6de5a83778bcb3dac462853936d7095fe9d18f::" providerId="AD" clId="Web-{C0CB61DD-793F-EDD3-E818-F270B746077C}"/>
    <pc:docChg chg="addSld delSld modSld">
      <pc:chgData name="ゲスト ユーザー" userId="S::urn:spo:anon#ebe727db790128f5ac657c189f6de5a83778bcb3dac462853936d7095fe9d18f::" providerId="AD" clId="Web-{C0CB61DD-793F-EDD3-E818-F270B746077C}" dt="2021-11-27T09:29:40.070" v="505" actId="1076"/>
      <pc:docMkLst>
        <pc:docMk/>
      </pc:docMkLst>
      <pc:sldChg chg="modSp">
        <pc:chgData name="ゲスト ユーザー" userId="S::urn:spo:anon#ebe727db790128f5ac657c189f6de5a83778bcb3dac462853936d7095fe9d18f::" providerId="AD" clId="Web-{C0CB61DD-793F-EDD3-E818-F270B746077C}" dt="2021-11-27T04:17:41.743" v="95" actId="20577"/>
        <pc:sldMkLst>
          <pc:docMk/>
          <pc:sldMk cId="3542488378" sldId="256"/>
        </pc:sldMkLst>
        <pc:spChg chg="mod">
          <ac:chgData name="ゲスト ユーザー" userId="S::urn:spo:anon#ebe727db790128f5ac657c189f6de5a83778bcb3dac462853936d7095fe9d18f::" providerId="AD" clId="Web-{C0CB61DD-793F-EDD3-E818-F270B746077C}" dt="2021-11-27T03:58:58.173" v="23" actId="20577"/>
          <ac:spMkLst>
            <pc:docMk/>
            <pc:sldMk cId="3542488378" sldId="256"/>
            <ac:spMk id="3" creationId="{2D708D5F-D080-440F-8DF5-F130872AB76B}"/>
          </ac:spMkLst>
        </pc:spChg>
        <pc:spChg chg="mod">
          <ac:chgData name="ゲスト ユーザー" userId="S::urn:spo:anon#ebe727db790128f5ac657c189f6de5a83778bcb3dac462853936d7095fe9d18f::" providerId="AD" clId="Web-{C0CB61DD-793F-EDD3-E818-F270B746077C}" dt="2021-11-27T04:17:41.743" v="95" actId="20577"/>
          <ac:spMkLst>
            <pc:docMk/>
            <pc:sldMk cId="3542488378" sldId="256"/>
            <ac:spMk id="7" creationId="{F56CEB21-6446-48F4-9D29-197F88A1D8CB}"/>
          </ac:spMkLst>
        </pc:spChg>
      </pc:sldChg>
      <pc:sldChg chg="modSp del">
        <pc:chgData name="ゲスト ユーザー" userId="S::urn:spo:anon#ebe727db790128f5ac657c189f6de5a83778bcb3dac462853936d7095fe9d18f::" providerId="AD" clId="Web-{C0CB61DD-793F-EDD3-E818-F270B746077C}" dt="2021-11-27T04:32:56.740" v="101"/>
        <pc:sldMkLst>
          <pc:docMk/>
          <pc:sldMk cId="3247410575" sldId="263"/>
        </pc:sldMkLst>
        <pc:spChg chg="mod">
          <ac:chgData name="ゲスト ユーザー" userId="S::urn:spo:anon#ebe727db790128f5ac657c189f6de5a83778bcb3dac462853936d7095fe9d18f::" providerId="AD" clId="Web-{C0CB61DD-793F-EDD3-E818-F270B746077C}" dt="2021-11-27T04:28:22.203" v="99" actId="20577"/>
          <ac:spMkLst>
            <pc:docMk/>
            <pc:sldMk cId="3247410575" sldId="263"/>
            <ac:spMk id="6" creationId="{35C0616B-9C49-4716-B8FF-BF8ED6DC0921}"/>
          </ac:spMkLst>
        </pc:spChg>
      </pc:sldChg>
      <pc:sldChg chg="addSp modSp">
        <pc:chgData name="ゲスト ユーザー" userId="S::urn:spo:anon#ebe727db790128f5ac657c189f6de5a83778bcb3dac462853936d7095fe9d18f::" providerId="AD" clId="Web-{C0CB61DD-793F-EDD3-E818-F270B746077C}" dt="2021-11-27T09:29:40.070" v="505" actId="1076"/>
        <pc:sldMkLst>
          <pc:docMk/>
          <pc:sldMk cId="1576440389" sldId="265"/>
        </pc:sldMkLst>
        <pc:spChg chg="mod">
          <ac:chgData name="ゲスト ユーザー" userId="S::urn:spo:anon#ebe727db790128f5ac657c189f6de5a83778bcb3dac462853936d7095fe9d18f::" providerId="AD" clId="Web-{C0CB61DD-793F-EDD3-E818-F270B746077C}" dt="2021-11-27T05:14:29.492" v="372" actId="14100"/>
          <ac:spMkLst>
            <pc:docMk/>
            <pc:sldMk cId="1576440389" sldId="265"/>
            <ac:spMk id="6" creationId="{8F854B73-18A5-4765-AF5D-CEFC39886654}"/>
          </ac:spMkLst>
        </pc:spChg>
        <pc:picChg chg="add mod ord">
          <ac:chgData name="ゲスト ユーザー" userId="S::urn:spo:anon#ebe727db790128f5ac657c189f6de5a83778bcb3dac462853936d7095fe9d18f::" providerId="AD" clId="Web-{C0CB61DD-793F-EDD3-E818-F270B746077C}" dt="2021-11-27T09:29:40.070" v="505" actId="1076"/>
          <ac:picMkLst>
            <pc:docMk/>
            <pc:sldMk cId="1576440389" sldId="265"/>
            <ac:picMk id="3" creationId="{169C93F3-92D9-4C4B-9766-69B2D696BD91}"/>
          </ac:picMkLst>
        </pc:picChg>
      </pc:sldChg>
      <pc:sldChg chg="modSp">
        <pc:chgData name="ゲスト ユーザー" userId="S::urn:spo:anon#ebe727db790128f5ac657c189f6de5a83778bcb3dac462853936d7095fe9d18f::" providerId="AD" clId="Web-{C0CB61DD-793F-EDD3-E818-F270B746077C}" dt="2021-11-27T05:18:09.575" v="409" actId="20577"/>
        <pc:sldMkLst>
          <pc:docMk/>
          <pc:sldMk cId="1324106832" sldId="277"/>
        </pc:sldMkLst>
        <pc:spChg chg="mod">
          <ac:chgData name="ゲスト ユーザー" userId="S::urn:spo:anon#ebe727db790128f5ac657c189f6de5a83778bcb3dac462853936d7095fe9d18f::" providerId="AD" clId="Web-{C0CB61DD-793F-EDD3-E818-F270B746077C}" dt="2021-11-27T05:18:09.575" v="409" actId="20577"/>
          <ac:spMkLst>
            <pc:docMk/>
            <pc:sldMk cId="1324106832" sldId="277"/>
            <ac:spMk id="6" creationId="{B69C0D93-B9F4-4276-B03E-CB8AF6DE0C9A}"/>
          </ac:spMkLst>
        </pc:spChg>
      </pc:sldChg>
      <pc:sldChg chg="addSp delSp modSp add replId">
        <pc:chgData name="ゲスト ユーザー" userId="S::urn:spo:anon#ebe727db790128f5ac657c189f6de5a83778bcb3dac462853936d7095fe9d18f::" providerId="AD" clId="Web-{C0CB61DD-793F-EDD3-E818-F270B746077C}" dt="2021-11-27T09:20:08.736" v="411" actId="1076"/>
        <pc:sldMkLst>
          <pc:docMk/>
          <pc:sldMk cId="3675957922" sldId="290"/>
        </pc:sldMkLst>
        <pc:spChg chg="add mod">
          <ac:chgData name="ゲスト ユーザー" userId="S::urn:spo:anon#ebe727db790128f5ac657c189f6de5a83778bcb3dac462853936d7095fe9d18f::" providerId="AD" clId="Web-{C0CB61DD-793F-EDD3-E818-F270B746077C}" dt="2021-11-27T04:46:01.777" v="120" actId="20577"/>
          <ac:spMkLst>
            <pc:docMk/>
            <pc:sldMk cId="3675957922" sldId="290"/>
            <ac:spMk id="9" creationId="{D76C8020-C0BE-496A-8FD7-46AD50ED854A}"/>
          </ac:spMkLst>
        </pc:spChg>
        <pc:spChg chg="add mod">
          <ac:chgData name="ゲスト ユーザー" userId="S::urn:spo:anon#ebe727db790128f5ac657c189f6de5a83778bcb3dac462853936d7095fe9d18f::" providerId="AD" clId="Web-{C0CB61DD-793F-EDD3-E818-F270B746077C}" dt="2021-11-27T04:56:14.440" v="234" actId="14100"/>
          <ac:spMkLst>
            <pc:docMk/>
            <pc:sldMk cId="3675957922" sldId="290"/>
            <ac:spMk id="14" creationId="{8B5EBDF3-F602-4682-BB5B-6384551B8D97}"/>
          </ac:spMkLst>
        </pc:spChg>
        <pc:spChg chg="add del mod">
          <ac:chgData name="ゲスト ユーザー" userId="S::urn:spo:anon#ebe727db790128f5ac657c189f6de5a83778bcb3dac462853936d7095fe9d18f::" providerId="AD" clId="Web-{C0CB61DD-793F-EDD3-E818-F270B746077C}" dt="2021-11-27T04:54:18.765" v="203"/>
          <ac:spMkLst>
            <pc:docMk/>
            <pc:sldMk cId="3675957922" sldId="290"/>
            <ac:spMk id="15" creationId="{C8A9DDF1-76BA-4F08-AD04-ADC474650C1D}"/>
          </ac:spMkLst>
        </pc:spChg>
        <pc:spChg chg="add del mod">
          <ac:chgData name="ゲスト ユーザー" userId="S::urn:spo:anon#ebe727db790128f5ac657c189f6de5a83778bcb3dac462853936d7095fe9d18f::" providerId="AD" clId="Web-{C0CB61DD-793F-EDD3-E818-F270B746077C}" dt="2021-11-27T04:54:15.672" v="201"/>
          <ac:spMkLst>
            <pc:docMk/>
            <pc:sldMk cId="3675957922" sldId="290"/>
            <ac:spMk id="16" creationId="{D78FB3CA-6CB0-4A1E-885C-B48DBE27383E}"/>
          </ac:spMkLst>
        </pc:spChg>
        <pc:spChg chg="add mod">
          <ac:chgData name="ゲスト ユーザー" userId="S::urn:spo:anon#ebe727db790128f5ac657c189f6de5a83778bcb3dac462853936d7095fe9d18f::" providerId="AD" clId="Web-{C0CB61DD-793F-EDD3-E818-F270B746077C}" dt="2021-11-27T04:56:46.503" v="241" actId="1076"/>
          <ac:spMkLst>
            <pc:docMk/>
            <pc:sldMk cId="3675957922" sldId="290"/>
            <ac:spMk id="17" creationId="{E0B5B1DD-DDB6-4463-AECD-83085FA6EF1E}"/>
          </ac:spMkLst>
        </pc:spChg>
        <pc:spChg chg="add mod">
          <ac:chgData name="ゲスト ユーザー" userId="S::urn:spo:anon#ebe727db790128f5ac657c189f6de5a83778bcb3dac462853936d7095fe9d18f::" providerId="AD" clId="Web-{C0CB61DD-793F-EDD3-E818-F270B746077C}" dt="2021-11-27T05:03:57.529" v="323" actId="20577"/>
          <ac:spMkLst>
            <pc:docMk/>
            <pc:sldMk cId="3675957922" sldId="290"/>
            <ac:spMk id="18" creationId="{768052D5-B633-4421-9D51-50DB7FFA93EB}"/>
          </ac:spMkLst>
        </pc:spChg>
        <pc:picChg chg="add mod">
          <ac:chgData name="ゲスト ユーザー" userId="S::urn:spo:anon#ebe727db790128f5ac657c189f6de5a83778bcb3dac462853936d7095fe9d18f::" providerId="AD" clId="Web-{C0CB61DD-793F-EDD3-E818-F270B746077C}" dt="2021-11-27T04:50:37.010" v="151" actId="1076"/>
          <ac:picMkLst>
            <pc:docMk/>
            <pc:sldMk cId="3675957922" sldId="290"/>
            <ac:picMk id="3" creationId="{56627E85-BBF2-4E89-BE69-B62A220769FD}"/>
          </ac:picMkLst>
        </pc:picChg>
        <pc:picChg chg="add mod">
          <ac:chgData name="ゲスト ユーザー" userId="S::urn:spo:anon#ebe727db790128f5ac657c189f6de5a83778bcb3dac462853936d7095fe9d18f::" providerId="AD" clId="Web-{C0CB61DD-793F-EDD3-E818-F270B746077C}" dt="2021-11-27T04:52:33.622" v="174" actId="1076"/>
          <ac:picMkLst>
            <pc:docMk/>
            <pc:sldMk cId="3675957922" sldId="290"/>
            <ac:picMk id="7" creationId="{AB579DC0-1E12-4E24-B394-B19C29F817B8}"/>
          </ac:picMkLst>
        </pc:picChg>
        <pc:picChg chg="add mod">
          <ac:chgData name="ゲスト ユーザー" userId="S::urn:spo:anon#ebe727db790128f5ac657c189f6de5a83778bcb3dac462853936d7095fe9d18f::" providerId="AD" clId="Web-{C0CB61DD-793F-EDD3-E818-F270B746077C}" dt="2021-11-27T09:20:08.736" v="411" actId="1076"/>
          <ac:picMkLst>
            <pc:docMk/>
            <pc:sldMk cId="3675957922" sldId="290"/>
            <ac:picMk id="8" creationId="{9F88357D-B595-4189-AD2E-305698FB6E26}"/>
          </ac:picMkLst>
        </pc:picChg>
        <pc:picChg chg="add mod">
          <ac:chgData name="ゲスト ユーザー" userId="S::urn:spo:anon#ebe727db790128f5ac657c189f6de5a83778bcb3dac462853936d7095fe9d18f::" providerId="AD" clId="Web-{C0CB61DD-793F-EDD3-E818-F270B746077C}" dt="2021-11-27T04:55:13.564" v="215" actId="14100"/>
          <ac:picMkLst>
            <pc:docMk/>
            <pc:sldMk cId="3675957922" sldId="290"/>
            <ac:picMk id="11" creationId="{A5388F5D-0373-4B6B-BE09-5074C1F76642}"/>
          </ac:picMkLst>
        </pc:picChg>
        <pc:picChg chg="add mod">
          <ac:chgData name="ゲスト ユーザー" userId="S::urn:spo:anon#ebe727db790128f5ac657c189f6de5a83778bcb3dac462853936d7095fe9d18f::" providerId="AD" clId="Web-{C0CB61DD-793F-EDD3-E818-F270B746077C}" dt="2021-11-27T04:50:35.276" v="150" actId="1076"/>
          <ac:picMkLst>
            <pc:docMk/>
            <pc:sldMk cId="3675957922" sldId="290"/>
            <ac:picMk id="12" creationId="{9A54D29A-EA68-4B06-AE49-45CADC9EC16B}"/>
          </ac:picMkLst>
        </pc:picChg>
        <pc:picChg chg="add mod">
          <ac:chgData name="ゲスト ユーザー" userId="S::urn:spo:anon#ebe727db790128f5ac657c189f6de5a83778bcb3dac462853936d7095fe9d18f::" providerId="AD" clId="Web-{C0CB61DD-793F-EDD3-E818-F270B746077C}" dt="2021-11-27T04:51:24.496" v="158" actId="1076"/>
          <ac:picMkLst>
            <pc:docMk/>
            <pc:sldMk cId="3675957922" sldId="290"/>
            <ac:picMk id="13" creationId="{D0CBD338-EE8F-452A-8D1F-9F2485AC1CC6}"/>
          </ac:picMkLst>
        </pc:picChg>
      </pc:sldChg>
      <pc:sldChg chg="new del">
        <pc:chgData name="ゲスト ユーザー" userId="S::urn:spo:anon#ebe727db790128f5ac657c189f6de5a83778bcb3dac462853936d7095fe9d18f::" providerId="AD" clId="Web-{C0CB61DD-793F-EDD3-E818-F270B746077C}" dt="2021-11-27T04:50:52.026" v="155"/>
        <pc:sldMkLst>
          <pc:docMk/>
          <pc:sldMk cId="2528076979" sldId="291"/>
        </pc:sldMkLst>
      </pc:sldChg>
      <pc:sldChg chg="modSp new">
        <pc:chgData name="ゲスト ユーザー" userId="S::urn:spo:anon#ebe727db790128f5ac657c189f6de5a83778bcb3dac462853936d7095fe9d18f::" providerId="AD" clId="Web-{C0CB61DD-793F-EDD3-E818-F270B746077C}" dt="2021-11-27T05:12:15.325" v="363" actId="20577"/>
        <pc:sldMkLst>
          <pc:docMk/>
          <pc:sldMk cId="3134003362" sldId="291"/>
        </pc:sldMkLst>
        <pc:spChg chg="mod">
          <ac:chgData name="ゲスト ユーザー" userId="S::urn:spo:anon#ebe727db790128f5ac657c189f6de5a83778bcb3dac462853936d7095fe9d18f::" providerId="AD" clId="Web-{C0CB61DD-793F-EDD3-E818-F270B746077C}" dt="2021-11-27T04:57:14.848" v="251" actId="20577"/>
          <ac:spMkLst>
            <pc:docMk/>
            <pc:sldMk cId="3134003362" sldId="291"/>
            <ac:spMk id="2" creationId="{D1C7815A-56B4-4F5F-9A85-E26BD2A273FC}"/>
          </ac:spMkLst>
        </pc:spChg>
        <pc:spChg chg="mod">
          <ac:chgData name="ゲスト ユーザー" userId="S::urn:spo:anon#ebe727db790128f5ac657c189f6de5a83778bcb3dac462853936d7095fe9d18f::" providerId="AD" clId="Web-{C0CB61DD-793F-EDD3-E818-F270B746077C}" dt="2021-11-27T05:12:15.325" v="363" actId="20577"/>
          <ac:spMkLst>
            <pc:docMk/>
            <pc:sldMk cId="3134003362" sldId="291"/>
            <ac:spMk id="5" creationId="{3518D985-304D-4EEC-B228-EF481CF6F878}"/>
          </ac:spMkLst>
        </pc:spChg>
      </pc:sldChg>
      <pc:sldChg chg="modSp new">
        <pc:chgData name="ゲスト ユーザー" userId="S::urn:spo:anon#ebe727db790128f5ac657c189f6de5a83778bcb3dac462853936d7095fe9d18f::" providerId="AD" clId="Web-{C0CB61DD-793F-EDD3-E818-F270B746077C}" dt="2021-11-27T09:28:32.334" v="502" actId="1076"/>
        <pc:sldMkLst>
          <pc:docMk/>
          <pc:sldMk cId="3770696441" sldId="292"/>
        </pc:sldMkLst>
        <pc:spChg chg="mod">
          <ac:chgData name="ゲスト ユーザー" userId="S::urn:spo:anon#ebe727db790128f5ac657c189f6de5a83778bcb3dac462853936d7095fe9d18f::" providerId="AD" clId="Web-{C0CB61DD-793F-EDD3-E818-F270B746077C}" dt="2021-11-27T09:20:26.861" v="416" actId="20577"/>
          <ac:spMkLst>
            <pc:docMk/>
            <pc:sldMk cId="3770696441" sldId="292"/>
            <ac:spMk id="2" creationId="{7A21C7E1-0540-4BE6-A4BD-FB23973438EE}"/>
          </ac:spMkLst>
        </pc:spChg>
        <pc:spChg chg="mod">
          <ac:chgData name="ゲスト ユーザー" userId="S::urn:spo:anon#ebe727db790128f5ac657c189f6de5a83778bcb3dac462853936d7095fe9d18f::" providerId="AD" clId="Web-{C0CB61DD-793F-EDD3-E818-F270B746077C}" dt="2021-11-27T09:28:32.334" v="502" actId="1076"/>
          <ac:spMkLst>
            <pc:docMk/>
            <pc:sldMk cId="3770696441" sldId="292"/>
            <ac:spMk id="5" creationId="{C2642779-C6F1-432F-8834-C6D382D598AD}"/>
          </ac:spMkLst>
        </pc:spChg>
      </pc:sldChg>
    </pc:docChg>
  </pc:docChgLst>
  <pc:docChgLst>
    <pc:chgData name="ゲスト ユーザー" userId="S::urn:spo:anon#0cf848c12f4b339dffdb7217733e7deea5b07d716800bec9d2a6b4ec4abbe654::" providerId="AD" clId="Web-{E35206CE-4EEC-DD97-9EEF-65E6BA335C6C}"/>
    <pc:docChg chg="modSld">
      <pc:chgData name="ゲスト ユーザー" userId="S::urn:spo:anon#0cf848c12f4b339dffdb7217733e7deea5b07d716800bec9d2a6b4ec4abbe654::" providerId="AD" clId="Web-{E35206CE-4EEC-DD97-9EEF-65E6BA335C6C}" dt="2021-11-30T08:04:08.539" v="128" actId="1076"/>
      <pc:docMkLst>
        <pc:docMk/>
      </pc:docMkLst>
      <pc:sldChg chg="modSp">
        <pc:chgData name="ゲスト ユーザー" userId="S::urn:spo:anon#0cf848c12f4b339dffdb7217733e7deea5b07d716800bec9d2a6b4ec4abbe654::" providerId="AD" clId="Web-{E35206CE-4EEC-DD97-9EEF-65E6BA335C6C}" dt="2021-11-30T07:51:23.350" v="66" actId="1076"/>
        <pc:sldMkLst>
          <pc:docMk/>
          <pc:sldMk cId="3931167038" sldId="267"/>
        </pc:sldMkLst>
        <pc:spChg chg="mod">
          <ac:chgData name="ゲスト ユーザー" userId="S::urn:spo:anon#0cf848c12f4b339dffdb7217733e7deea5b07d716800bec9d2a6b4ec4abbe654::" providerId="AD" clId="Web-{E35206CE-4EEC-DD97-9EEF-65E6BA335C6C}" dt="2021-11-30T07:51:20.272" v="65" actId="1076"/>
          <ac:spMkLst>
            <pc:docMk/>
            <pc:sldMk cId="3931167038" sldId="267"/>
            <ac:spMk id="13" creationId="{023B98BD-8071-4D03-8528-B6C371B6AD94}"/>
          </ac:spMkLst>
        </pc:spChg>
        <pc:spChg chg="mod">
          <ac:chgData name="ゲスト ユーザー" userId="S::urn:spo:anon#0cf848c12f4b339dffdb7217733e7deea5b07d716800bec9d2a6b4ec4abbe654::" providerId="AD" clId="Web-{E35206CE-4EEC-DD97-9EEF-65E6BA335C6C}" dt="2021-11-30T07:51:23.350" v="66" actId="1076"/>
          <ac:spMkLst>
            <pc:docMk/>
            <pc:sldMk cId="3931167038" sldId="267"/>
            <ac:spMk id="15" creationId="{EFF76D46-49FE-4A37-A73B-6050608ABF87}"/>
          </ac:spMkLst>
        </pc:spChg>
      </pc:sldChg>
      <pc:sldChg chg="addSp delSp modSp">
        <pc:chgData name="ゲスト ユーザー" userId="S::urn:spo:anon#0cf848c12f4b339dffdb7217733e7deea5b07d716800bec9d2a6b4ec4abbe654::" providerId="AD" clId="Web-{E35206CE-4EEC-DD97-9EEF-65E6BA335C6C}" dt="2021-11-30T08:04:08.539" v="128" actId="1076"/>
        <pc:sldMkLst>
          <pc:docMk/>
          <pc:sldMk cId="414015094" sldId="298"/>
        </pc:sldMkLst>
        <pc:spChg chg="add del mod">
          <ac:chgData name="ゲスト ユーザー" userId="S::urn:spo:anon#0cf848c12f4b339dffdb7217733e7deea5b07d716800bec9d2a6b4ec4abbe654::" providerId="AD" clId="Web-{E35206CE-4EEC-DD97-9EEF-65E6BA335C6C}" dt="2021-11-30T08:03:07.116" v="119"/>
          <ac:spMkLst>
            <pc:docMk/>
            <pc:sldMk cId="414015094" sldId="298"/>
            <ac:spMk id="3" creationId="{8BB8144D-178C-4013-8632-E299678C8ABA}"/>
          </ac:spMkLst>
        </pc:spChg>
        <pc:spChg chg="add mod">
          <ac:chgData name="ゲスト ユーザー" userId="S::urn:spo:anon#0cf848c12f4b339dffdb7217733e7deea5b07d716800bec9d2a6b4ec4abbe654::" providerId="AD" clId="Web-{E35206CE-4EEC-DD97-9EEF-65E6BA335C6C}" dt="2021-11-30T08:02:47.959" v="112" actId="1076"/>
          <ac:spMkLst>
            <pc:docMk/>
            <pc:sldMk cId="414015094" sldId="298"/>
            <ac:spMk id="7" creationId="{3CC576DE-7F20-43B5-9455-019F095BB093}"/>
          </ac:spMkLst>
        </pc:spChg>
        <pc:spChg chg="add mod">
          <ac:chgData name="ゲスト ユーザー" userId="S::urn:spo:anon#0cf848c12f4b339dffdb7217733e7deea5b07d716800bec9d2a6b4ec4abbe654::" providerId="AD" clId="Web-{E35206CE-4EEC-DD97-9EEF-65E6BA335C6C}" dt="2021-11-30T08:03:12.616" v="120" actId="1076"/>
          <ac:spMkLst>
            <pc:docMk/>
            <pc:sldMk cId="414015094" sldId="298"/>
            <ac:spMk id="8" creationId="{AA230812-4280-44CF-912D-98A042FE5D1E}"/>
          </ac:spMkLst>
        </pc:spChg>
        <pc:spChg chg="add mod">
          <ac:chgData name="ゲスト ユーザー" userId="S::urn:spo:anon#0cf848c12f4b339dffdb7217733e7deea5b07d716800bec9d2a6b4ec4abbe654::" providerId="AD" clId="Web-{E35206CE-4EEC-DD97-9EEF-65E6BA335C6C}" dt="2021-11-30T08:03:03.960" v="117" actId="1076"/>
          <ac:spMkLst>
            <pc:docMk/>
            <pc:sldMk cId="414015094" sldId="298"/>
            <ac:spMk id="13" creationId="{72FDBE3B-D4FB-40C4-99B4-893DC685B044}"/>
          </ac:spMkLst>
        </pc:spChg>
        <pc:spChg chg="mod">
          <ac:chgData name="ゲスト ユーザー" userId="S::urn:spo:anon#0cf848c12f4b339dffdb7217733e7deea5b07d716800bec9d2a6b4ec4abbe654::" providerId="AD" clId="Web-{E35206CE-4EEC-DD97-9EEF-65E6BA335C6C}" dt="2021-11-30T08:04:05.945" v="127" actId="1076"/>
          <ac:spMkLst>
            <pc:docMk/>
            <pc:sldMk cId="414015094" sldId="298"/>
            <ac:spMk id="16" creationId="{F9D1E0E1-BA39-43A2-B7FC-47D1A91BF165}"/>
          </ac:spMkLst>
        </pc:spChg>
        <pc:spChg chg="mod">
          <ac:chgData name="ゲスト ユーザー" userId="S::urn:spo:anon#0cf848c12f4b339dffdb7217733e7deea5b07d716800bec9d2a6b4ec4abbe654::" providerId="AD" clId="Web-{E35206CE-4EEC-DD97-9EEF-65E6BA335C6C}" dt="2021-11-30T07:51:48.491" v="73" actId="1076"/>
          <ac:spMkLst>
            <pc:docMk/>
            <pc:sldMk cId="414015094" sldId="298"/>
            <ac:spMk id="18" creationId="{637752C2-3BE4-40A2-9253-DF2EE3B41A4D}"/>
          </ac:spMkLst>
        </pc:spChg>
        <pc:picChg chg="add mod">
          <ac:chgData name="ゲスト ユーザー" userId="S::urn:spo:anon#0cf848c12f4b339dffdb7217733e7deea5b07d716800bec9d2a6b4ec4abbe654::" providerId="AD" clId="Web-{E35206CE-4EEC-DD97-9EEF-65E6BA335C6C}" dt="2021-11-30T08:02:51.866" v="113" actId="1076"/>
          <ac:picMkLst>
            <pc:docMk/>
            <pc:sldMk cId="414015094" sldId="298"/>
            <ac:picMk id="6" creationId="{7B0EABAF-FBD1-4002-AD57-65C892BFF4A2}"/>
          </ac:picMkLst>
        </pc:picChg>
        <pc:picChg chg="mod">
          <ac:chgData name="ゲスト ユーザー" userId="S::urn:spo:anon#0cf848c12f4b339dffdb7217733e7deea5b07d716800bec9d2a6b4ec4abbe654::" providerId="AD" clId="Web-{E35206CE-4EEC-DD97-9EEF-65E6BA335C6C}" dt="2021-11-30T08:04:08.539" v="128" actId="1076"/>
          <ac:picMkLst>
            <pc:docMk/>
            <pc:sldMk cId="414015094" sldId="298"/>
            <ac:picMk id="9" creationId="{71D3980D-F137-4A2B-B49A-5D29654752D6}"/>
          </ac:picMkLst>
        </pc:picChg>
        <pc:picChg chg="add mod">
          <ac:chgData name="ゲスト ユーザー" userId="S::urn:spo:anon#0cf848c12f4b339dffdb7217733e7deea5b07d716800bec9d2a6b4ec4abbe654::" providerId="AD" clId="Web-{E35206CE-4EEC-DD97-9EEF-65E6BA335C6C}" dt="2021-11-30T08:03:22.726" v="124" actId="1076"/>
          <ac:picMkLst>
            <pc:docMk/>
            <pc:sldMk cId="414015094" sldId="298"/>
            <ac:picMk id="14" creationId="{0D99318A-2C55-47A1-882B-384793CEC3BB}"/>
          </ac:picMkLst>
        </pc:picChg>
        <pc:picChg chg="del">
          <ac:chgData name="ゲスト ユーザー" userId="S::urn:spo:anon#0cf848c12f4b339dffdb7217733e7deea5b07d716800bec9d2a6b4ec4abbe654::" providerId="AD" clId="Web-{E35206CE-4EEC-DD97-9EEF-65E6BA335C6C}" dt="2021-11-30T08:03:20.304" v="123"/>
          <ac:picMkLst>
            <pc:docMk/>
            <pc:sldMk cId="414015094" sldId="298"/>
            <ac:picMk id="17" creationId="{3AD49362-F6E3-48EA-B970-8586A2CAB19B}"/>
          </ac:picMkLst>
        </pc:picChg>
      </pc:sldChg>
    </pc:docChg>
  </pc:docChgLst>
  <pc:docChgLst>
    <pc:chgData name="Iwai Hayato" userId="149d0e6c-b1f6-4be7-9bc2-849489a01158" providerId="ADAL" clId="{078CCC87-15A7-48F4-8A80-A769F7068F98}"/>
    <pc:docChg chg="undo redo custSel addSld delSld modSld addMainMaster delMainMaster modMainMaster">
      <pc:chgData name="Iwai Hayato" userId="149d0e6c-b1f6-4be7-9bc2-849489a01158" providerId="ADAL" clId="{078CCC87-15A7-48F4-8A80-A769F7068F98}" dt="2021-12-08T01:23:53.880" v="263" actId="47"/>
      <pc:docMkLst>
        <pc:docMk/>
      </pc:docMkLst>
      <pc:sldChg chg="addSp modSp mod">
        <pc:chgData name="Iwai Hayato" userId="149d0e6c-b1f6-4be7-9bc2-849489a01158" providerId="ADAL" clId="{078CCC87-15A7-48F4-8A80-A769F7068F98}" dt="2021-11-21T04:41:53.748" v="261" actId="20577"/>
        <pc:sldMkLst>
          <pc:docMk/>
          <pc:sldMk cId="3542488378" sldId="256"/>
        </pc:sldMkLst>
        <pc:spChg chg="mod">
          <ac:chgData name="Iwai Hayato" userId="149d0e6c-b1f6-4be7-9bc2-849489a01158" providerId="ADAL" clId="{078CCC87-15A7-48F4-8A80-A769F7068F98}" dt="2021-11-21T04:41:12.210" v="209" actId="27636"/>
          <ac:spMkLst>
            <pc:docMk/>
            <pc:sldMk cId="3542488378" sldId="256"/>
            <ac:spMk id="3" creationId="{2D708D5F-D080-440F-8DF5-F130872AB76B}"/>
          </ac:spMkLst>
        </pc:spChg>
        <pc:spChg chg="add mod">
          <ac:chgData name="Iwai Hayato" userId="149d0e6c-b1f6-4be7-9bc2-849489a01158" providerId="ADAL" clId="{078CCC87-15A7-48F4-8A80-A769F7068F98}" dt="2021-11-21T04:41:53.748" v="261" actId="20577"/>
          <ac:spMkLst>
            <pc:docMk/>
            <pc:sldMk cId="3542488378" sldId="256"/>
            <ac:spMk id="4" creationId="{AD9543F7-09C8-4AE4-AA9C-410576D1AD3C}"/>
          </ac:spMkLst>
        </pc:spChg>
        <pc:spChg chg="add mod">
          <ac:chgData name="Iwai Hayato" userId="149d0e6c-b1f6-4be7-9bc2-849489a01158" providerId="ADAL" clId="{078CCC87-15A7-48F4-8A80-A769F7068F98}" dt="2021-11-21T04:41:23.123" v="233" actId="27636"/>
          <ac:spMkLst>
            <pc:docMk/>
            <pc:sldMk cId="3542488378" sldId="256"/>
            <ac:spMk id="7" creationId="{F56CEB21-6446-48F4-9D29-197F88A1D8CB}"/>
          </ac:spMkLst>
        </pc:spChg>
      </pc:sldChg>
      <pc:sldChg chg="modSp mod modClrScheme chgLayout">
        <pc:chgData name="Iwai Hayato" userId="149d0e6c-b1f6-4be7-9bc2-849489a01158" providerId="ADAL" clId="{078CCC87-15A7-48F4-8A80-A769F7068F98}" dt="2021-11-21T04:39:59.317" v="108" actId="700"/>
        <pc:sldMkLst>
          <pc:docMk/>
          <pc:sldMk cId="3689678181" sldId="257"/>
        </pc:sldMkLst>
        <pc:spChg chg="mod ord">
          <ac:chgData name="Iwai Hayato" userId="149d0e6c-b1f6-4be7-9bc2-849489a01158" providerId="ADAL" clId="{078CCC87-15A7-48F4-8A80-A769F7068F98}" dt="2021-11-21T04:39:59.317" v="108" actId="700"/>
          <ac:spMkLst>
            <pc:docMk/>
            <pc:sldMk cId="3689678181" sldId="257"/>
            <ac:spMk id="2" creationId="{20E80558-43E5-47C2-A6B7-BA1E51F9826F}"/>
          </ac:spMkLst>
        </pc:spChg>
        <pc:spChg chg="mod ord">
          <ac:chgData name="Iwai Hayato" userId="149d0e6c-b1f6-4be7-9bc2-849489a01158" providerId="ADAL" clId="{078CCC87-15A7-48F4-8A80-A769F7068F98}" dt="2021-11-21T04:39:59.317" v="108" actId="700"/>
          <ac:spMkLst>
            <pc:docMk/>
            <pc:sldMk cId="3689678181" sldId="257"/>
            <ac:spMk id="3" creationId="{8C89C6AF-8E0B-4A25-BC5A-2201E9EAA962}"/>
          </ac:spMkLst>
        </pc:spChg>
        <pc:spChg chg="mod ord">
          <ac:chgData name="Iwai Hayato" userId="149d0e6c-b1f6-4be7-9bc2-849489a01158" providerId="ADAL" clId="{078CCC87-15A7-48F4-8A80-A769F7068F98}" dt="2021-11-21T04:39:59.317" v="108" actId="700"/>
          <ac:spMkLst>
            <pc:docMk/>
            <pc:sldMk cId="3689678181" sldId="257"/>
            <ac:spMk id="4" creationId="{F31122C1-3331-4029-BD6F-AFDDCBF4D10E}"/>
          </ac:spMkLst>
        </pc:spChg>
        <pc:spChg chg="mod ord">
          <ac:chgData name="Iwai Hayato" userId="149d0e6c-b1f6-4be7-9bc2-849489a01158" providerId="ADAL" clId="{078CCC87-15A7-48F4-8A80-A769F7068F98}" dt="2021-11-21T04:39:59.317" v="108" actId="700"/>
          <ac:spMkLst>
            <pc:docMk/>
            <pc:sldMk cId="3689678181" sldId="257"/>
            <ac:spMk id="5" creationId="{C0E21C7C-2758-4B88-A2D7-E2993D61C29D}"/>
          </ac:spMkLst>
        </pc:spChg>
      </pc:sldChg>
      <pc:sldChg chg="addSp delSp modSp mod modClrScheme chgLayout">
        <pc:chgData name="Iwai Hayato" userId="149d0e6c-b1f6-4be7-9bc2-849489a01158" providerId="ADAL" clId="{078CCC87-15A7-48F4-8A80-A769F7068F98}" dt="2021-11-21T04:39:59.317" v="108" actId="700"/>
        <pc:sldMkLst>
          <pc:docMk/>
          <pc:sldMk cId="2454255275" sldId="258"/>
        </pc:sldMkLst>
        <pc:spChg chg="mod ord">
          <ac:chgData name="Iwai Hayato" userId="149d0e6c-b1f6-4be7-9bc2-849489a01158" providerId="ADAL" clId="{078CCC87-15A7-48F4-8A80-A769F7068F98}" dt="2021-11-21T04:39:59.317" v="108" actId="700"/>
          <ac:spMkLst>
            <pc:docMk/>
            <pc:sldMk cId="2454255275" sldId="258"/>
            <ac:spMk id="2" creationId="{B16658F1-4C98-4807-BACA-D39EDB4C2972}"/>
          </ac:spMkLst>
        </pc:spChg>
        <pc:spChg chg="del mod ord">
          <ac:chgData name="Iwai Hayato" userId="149d0e6c-b1f6-4be7-9bc2-849489a01158" providerId="ADAL" clId="{078CCC87-15A7-48F4-8A80-A769F7068F98}" dt="2021-11-21T04:39:59.317" v="108" actId="700"/>
          <ac:spMkLst>
            <pc:docMk/>
            <pc:sldMk cId="2454255275" sldId="258"/>
            <ac:spMk id="3" creationId="{6F3537F0-0D79-4107-9173-6155DD559AF3}"/>
          </ac:spMkLst>
        </pc:spChg>
        <pc:spChg chg="mod ord">
          <ac:chgData name="Iwai Hayato" userId="149d0e6c-b1f6-4be7-9bc2-849489a01158" providerId="ADAL" clId="{078CCC87-15A7-48F4-8A80-A769F7068F98}" dt="2021-11-21T04:39:59.317" v="108" actId="700"/>
          <ac:spMkLst>
            <pc:docMk/>
            <pc:sldMk cId="2454255275" sldId="258"/>
            <ac:spMk id="4" creationId="{1CE09309-B67A-452E-88C2-5FDC72A26A25}"/>
          </ac:spMkLst>
        </pc:spChg>
        <pc:spChg chg="mod ord">
          <ac:chgData name="Iwai Hayato" userId="149d0e6c-b1f6-4be7-9bc2-849489a01158" providerId="ADAL" clId="{078CCC87-15A7-48F4-8A80-A769F7068F98}" dt="2021-11-21T04:39:59.317" v="108" actId="700"/>
          <ac:spMkLst>
            <pc:docMk/>
            <pc:sldMk cId="2454255275" sldId="258"/>
            <ac:spMk id="5" creationId="{CAA7559A-29F9-45FD-A851-D20AF04982F2}"/>
          </ac:spMkLst>
        </pc:spChg>
        <pc:spChg chg="add mod ord">
          <ac:chgData name="Iwai Hayato" userId="149d0e6c-b1f6-4be7-9bc2-849489a01158" providerId="ADAL" clId="{078CCC87-15A7-48F4-8A80-A769F7068F98}" dt="2021-11-21T04:39:59.317" v="108" actId="700"/>
          <ac:spMkLst>
            <pc:docMk/>
            <pc:sldMk cId="2454255275" sldId="258"/>
            <ac:spMk id="6" creationId="{EE641090-CF77-4997-8652-E2197C8ACA88}"/>
          </ac:spMkLst>
        </pc:spChg>
      </pc:sldChg>
      <pc:sldChg chg="addSp delSp modSp mod modClrScheme chgLayout">
        <pc:chgData name="Iwai Hayato" userId="149d0e6c-b1f6-4be7-9bc2-849489a01158" providerId="ADAL" clId="{078CCC87-15A7-48F4-8A80-A769F7068F98}" dt="2021-11-21T04:39:59.317" v="108" actId="700"/>
        <pc:sldMkLst>
          <pc:docMk/>
          <pc:sldMk cId="2122139033" sldId="261"/>
        </pc:sldMkLst>
        <pc:spChg chg="mod ord">
          <ac:chgData name="Iwai Hayato" userId="149d0e6c-b1f6-4be7-9bc2-849489a01158" providerId="ADAL" clId="{078CCC87-15A7-48F4-8A80-A769F7068F98}" dt="2021-11-21T04:39:59.317" v="108" actId="700"/>
          <ac:spMkLst>
            <pc:docMk/>
            <pc:sldMk cId="2122139033" sldId="261"/>
            <ac:spMk id="2" creationId="{B16658F1-4C98-4807-BACA-D39EDB4C2972}"/>
          </ac:spMkLst>
        </pc:spChg>
        <pc:spChg chg="del mod ord">
          <ac:chgData name="Iwai Hayato" userId="149d0e6c-b1f6-4be7-9bc2-849489a01158" providerId="ADAL" clId="{078CCC87-15A7-48F4-8A80-A769F7068F98}" dt="2021-11-21T04:39:59.317" v="108" actId="700"/>
          <ac:spMkLst>
            <pc:docMk/>
            <pc:sldMk cId="2122139033" sldId="261"/>
            <ac:spMk id="3" creationId="{6F3537F0-0D79-4107-9173-6155DD559AF3}"/>
          </ac:spMkLst>
        </pc:spChg>
        <pc:spChg chg="mod ord">
          <ac:chgData name="Iwai Hayato" userId="149d0e6c-b1f6-4be7-9bc2-849489a01158" providerId="ADAL" clId="{078CCC87-15A7-48F4-8A80-A769F7068F98}" dt="2021-11-21T04:39:59.317" v="108" actId="700"/>
          <ac:spMkLst>
            <pc:docMk/>
            <pc:sldMk cId="2122139033" sldId="261"/>
            <ac:spMk id="4" creationId="{1CE09309-B67A-452E-88C2-5FDC72A26A25}"/>
          </ac:spMkLst>
        </pc:spChg>
        <pc:spChg chg="mod ord">
          <ac:chgData name="Iwai Hayato" userId="149d0e6c-b1f6-4be7-9bc2-849489a01158" providerId="ADAL" clId="{078CCC87-15A7-48F4-8A80-A769F7068F98}" dt="2021-11-21T04:39:59.317" v="108" actId="700"/>
          <ac:spMkLst>
            <pc:docMk/>
            <pc:sldMk cId="2122139033" sldId="261"/>
            <ac:spMk id="5" creationId="{CAA7559A-29F9-45FD-A851-D20AF04982F2}"/>
          </ac:spMkLst>
        </pc:spChg>
        <pc:spChg chg="add mod ord">
          <ac:chgData name="Iwai Hayato" userId="149d0e6c-b1f6-4be7-9bc2-849489a01158" providerId="ADAL" clId="{078CCC87-15A7-48F4-8A80-A769F7068F98}" dt="2021-11-21T04:39:59.317" v="108" actId="700"/>
          <ac:spMkLst>
            <pc:docMk/>
            <pc:sldMk cId="2122139033" sldId="261"/>
            <ac:spMk id="6" creationId="{72289296-F331-43FB-9071-FF88C72F75F9}"/>
          </ac:spMkLst>
        </pc:spChg>
      </pc:sldChg>
      <pc:sldChg chg="addSp delSp modSp mod modClrScheme chgLayout">
        <pc:chgData name="Iwai Hayato" userId="149d0e6c-b1f6-4be7-9bc2-849489a01158" providerId="ADAL" clId="{078CCC87-15A7-48F4-8A80-A769F7068F98}" dt="2021-11-21T04:39:59.317" v="108" actId="700"/>
        <pc:sldMkLst>
          <pc:docMk/>
          <pc:sldMk cId="3247410575" sldId="263"/>
        </pc:sldMkLst>
        <pc:spChg chg="mod ord">
          <ac:chgData name="Iwai Hayato" userId="149d0e6c-b1f6-4be7-9bc2-849489a01158" providerId="ADAL" clId="{078CCC87-15A7-48F4-8A80-A769F7068F98}" dt="2021-11-21T04:39:59.317" v="108" actId="700"/>
          <ac:spMkLst>
            <pc:docMk/>
            <pc:sldMk cId="3247410575" sldId="263"/>
            <ac:spMk id="2" creationId="{B16658F1-4C98-4807-BACA-D39EDB4C2972}"/>
          </ac:spMkLst>
        </pc:spChg>
        <pc:spChg chg="del mod ord">
          <ac:chgData name="Iwai Hayato" userId="149d0e6c-b1f6-4be7-9bc2-849489a01158" providerId="ADAL" clId="{078CCC87-15A7-48F4-8A80-A769F7068F98}" dt="2021-11-21T04:39:59.317" v="108" actId="700"/>
          <ac:spMkLst>
            <pc:docMk/>
            <pc:sldMk cId="3247410575" sldId="263"/>
            <ac:spMk id="3" creationId="{6F3537F0-0D79-4107-9173-6155DD559AF3}"/>
          </ac:spMkLst>
        </pc:spChg>
        <pc:spChg chg="mod ord">
          <ac:chgData name="Iwai Hayato" userId="149d0e6c-b1f6-4be7-9bc2-849489a01158" providerId="ADAL" clId="{078CCC87-15A7-48F4-8A80-A769F7068F98}" dt="2021-11-21T04:39:59.317" v="108" actId="700"/>
          <ac:spMkLst>
            <pc:docMk/>
            <pc:sldMk cId="3247410575" sldId="263"/>
            <ac:spMk id="4" creationId="{1CE09309-B67A-452E-88C2-5FDC72A26A25}"/>
          </ac:spMkLst>
        </pc:spChg>
        <pc:spChg chg="mod ord">
          <ac:chgData name="Iwai Hayato" userId="149d0e6c-b1f6-4be7-9bc2-849489a01158" providerId="ADAL" clId="{078CCC87-15A7-48F4-8A80-A769F7068F98}" dt="2021-11-21T04:39:59.317" v="108" actId="700"/>
          <ac:spMkLst>
            <pc:docMk/>
            <pc:sldMk cId="3247410575" sldId="263"/>
            <ac:spMk id="5" creationId="{CAA7559A-29F9-45FD-A851-D20AF04982F2}"/>
          </ac:spMkLst>
        </pc:spChg>
        <pc:spChg chg="add mod ord">
          <ac:chgData name="Iwai Hayato" userId="149d0e6c-b1f6-4be7-9bc2-849489a01158" providerId="ADAL" clId="{078CCC87-15A7-48F4-8A80-A769F7068F98}" dt="2021-11-21T04:39:59.317" v="108" actId="700"/>
          <ac:spMkLst>
            <pc:docMk/>
            <pc:sldMk cId="3247410575" sldId="263"/>
            <ac:spMk id="6" creationId="{35C0616B-9C49-4716-B8FF-BF8ED6DC0921}"/>
          </ac:spMkLst>
        </pc:spChg>
      </pc:sldChg>
      <pc:sldChg chg="addSp delSp modSp mod modClrScheme chgLayout">
        <pc:chgData name="Iwai Hayato" userId="149d0e6c-b1f6-4be7-9bc2-849489a01158" providerId="ADAL" clId="{078CCC87-15A7-48F4-8A80-A769F7068F98}" dt="2021-11-21T04:39:59.317" v="108" actId="700"/>
        <pc:sldMkLst>
          <pc:docMk/>
          <pc:sldMk cId="1576440389" sldId="265"/>
        </pc:sldMkLst>
        <pc:spChg chg="mod ord">
          <ac:chgData name="Iwai Hayato" userId="149d0e6c-b1f6-4be7-9bc2-849489a01158" providerId="ADAL" clId="{078CCC87-15A7-48F4-8A80-A769F7068F98}" dt="2021-11-21T04:39:59.317" v="108" actId="700"/>
          <ac:spMkLst>
            <pc:docMk/>
            <pc:sldMk cId="1576440389" sldId="265"/>
            <ac:spMk id="2" creationId="{B16658F1-4C98-4807-BACA-D39EDB4C2972}"/>
          </ac:spMkLst>
        </pc:spChg>
        <pc:spChg chg="del mod ord">
          <ac:chgData name="Iwai Hayato" userId="149d0e6c-b1f6-4be7-9bc2-849489a01158" providerId="ADAL" clId="{078CCC87-15A7-48F4-8A80-A769F7068F98}" dt="2021-11-21T04:39:59.317" v="108" actId="700"/>
          <ac:spMkLst>
            <pc:docMk/>
            <pc:sldMk cId="1576440389" sldId="265"/>
            <ac:spMk id="3" creationId="{6F3537F0-0D79-4107-9173-6155DD559AF3}"/>
          </ac:spMkLst>
        </pc:spChg>
        <pc:spChg chg="mod ord">
          <ac:chgData name="Iwai Hayato" userId="149d0e6c-b1f6-4be7-9bc2-849489a01158" providerId="ADAL" clId="{078CCC87-15A7-48F4-8A80-A769F7068F98}" dt="2021-11-21T04:39:59.317" v="108" actId="700"/>
          <ac:spMkLst>
            <pc:docMk/>
            <pc:sldMk cId="1576440389" sldId="265"/>
            <ac:spMk id="4" creationId="{1CE09309-B67A-452E-88C2-5FDC72A26A25}"/>
          </ac:spMkLst>
        </pc:spChg>
        <pc:spChg chg="mod ord">
          <ac:chgData name="Iwai Hayato" userId="149d0e6c-b1f6-4be7-9bc2-849489a01158" providerId="ADAL" clId="{078CCC87-15A7-48F4-8A80-A769F7068F98}" dt="2021-11-21T04:39:59.317" v="108" actId="700"/>
          <ac:spMkLst>
            <pc:docMk/>
            <pc:sldMk cId="1576440389" sldId="265"/>
            <ac:spMk id="5" creationId="{CAA7559A-29F9-45FD-A851-D20AF04982F2}"/>
          </ac:spMkLst>
        </pc:spChg>
        <pc:spChg chg="add mod ord">
          <ac:chgData name="Iwai Hayato" userId="149d0e6c-b1f6-4be7-9bc2-849489a01158" providerId="ADAL" clId="{078CCC87-15A7-48F4-8A80-A769F7068F98}" dt="2021-11-21T04:39:59.317" v="108" actId="700"/>
          <ac:spMkLst>
            <pc:docMk/>
            <pc:sldMk cId="1576440389" sldId="265"/>
            <ac:spMk id="6" creationId="{8F854B73-18A5-4765-AF5D-CEFC39886654}"/>
          </ac:spMkLst>
        </pc:spChg>
      </pc:sldChg>
      <pc:sldChg chg="addSp delSp modSp mod modClrScheme chgLayout">
        <pc:chgData name="Iwai Hayato" userId="149d0e6c-b1f6-4be7-9bc2-849489a01158" providerId="ADAL" clId="{078CCC87-15A7-48F4-8A80-A769F7068F98}" dt="2021-11-21T04:39:59.317" v="108" actId="700"/>
        <pc:sldMkLst>
          <pc:docMk/>
          <pc:sldMk cId="3931167038" sldId="267"/>
        </pc:sldMkLst>
        <pc:spChg chg="mod ord">
          <ac:chgData name="Iwai Hayato" userId="149d0e6c-b1f6-4be7-9bc2-849489a01158" providerId="ADAL" clId="{078CCC87-15A7-48F4-8A80-A769F7068F98}" dt="2021-11-21T04:39:59.317" v="108" actId="700"/>
          <ac:spMkLst>
            <pc:docMk/>
            <pc:sldMk cId="3931167038" sldId="267"/>
            <ac:spMk id="2" creationId="{B16658F1-4C98-4807-BACA-D39EDB4C2972}"/>
          </ac:spMkLst>
        </pc:spChg>
        <pc:spChg chg="del mod ord">
          <ac:chgData name="Iwai Hayato" userId="149d0e6c-b1f6-4be7-9bc2-849489a01158" providerId="ADAL" clId="{078CCC87-15A7-48F4-8A80-A769F7068F98}" dt="2021-11-21T04:39:59.317" v="108" actId="700"/>
          <ac:spMkLst>
            <pc:docMk/>
            <pc:sldMk cId="3931167038" sldId="267"/>
            <ac:spMk id="3" creationId="{6F3537F0-0D79-4107-9173-6155DD559AF3}"/>
          </ac:spMkLst>
        </pc:spChg>
        <pc:spChg chg="mod ord">
          <ac:chgData name="Iwai Hayato" userId="149d0e6c-b1f6-4be7-9bc2-849489a01158" providerId="ADAL" clId="{078CCC87-15A7-48F4-8A80-A769F7068F98}" dt="2021-11-21T04:39:59.317" v="108" actId="700"/>
          <ac:spMkLst>
            <pc:docMk/>
            <pc:sldMk cId="3931167038" sldId="267"/>
            <ac:spMk id="4" creationId="{1CE09309-B67A-452E-88C2-5FDC72A26A25}"/>
          </ac:spMkLst>
        </pc:spChg>
        <pc:spChg chg="mod ord">
          <ac:chgData name="Iwai Hayato" userId="149d0e6c-b1f6-4be7-9bc2-849489a01158" providerId="ADAL" clId="{078CCC87-15A7-48F4-8A80-A769F7068F98}" dt="2021-11-21T04:39:59.317" v="108" actId="700"/>
          <ac:spMkLst>
            <pc:docMk/>
            <pc:sldMk cId="3931167038" sldId="267"/>
            <ac:spMk id="5" creationId="{CAA7559A-29F9-45FD-A851-D20AF04982F2}"/>
          </ac:spMkLst>
        </pc:spChg>
        <pc:spChg chg="add mod ord">
          <ac:chgData name="Iwai Hayato" userId="149d0e6c-b1f6-4be7-9bc2-849489a01158" providerId="ADAL" clId="{078CCC87-15A7-48F4-8A80-A769F7068F98}" dt="2021-11-21T04:39:59.317" v="108" actId="700"/>
          <ac:spMkLst>
            <pc:docMk/>
            <pc:sldMk cId="3931167038" sldId="267"/>
            <ac:spMk id="6" creationId="{BC3137B0-598B-4A55-BCA8-C5A97BE80476}"/>
          </ac:spMkLst>
        </pc:spChg>
      </pc:sldChg>
      <pc:sldChg chg="addSp delSp modSp mod modClrScheme chgLayout">
        <pc:chgData name="Iwai Hayato" userId="149d0e6c-b1f6-4be7-9bc2-849489a01158" providerId="ADAL" clId="{078CCC87-15A7-48F4-8A80-A769F7068F98}" dt="2021-11-21T04:39:59.317" v="108" actId="700"/>
        <pc:sldMkLst>
          <pc:docMk/>
          <pc:sldMk cId="2105838884" sldId="269"/>
        </pc:sldMkLst>
        <pc:spChg chg="mod ord">
          <ac:chgData name="Iwai Hayato" userId="149d0e6c-b1f6-4be7-9bc2-849489a01158" providerId="ADAL" clId="{078CCC87-15A7-48F4-8A80-A769F7068F98}" dt="2021-11-21T04:39:59.317" v="108" actId="700"/>
          <ac:spMkLst>
            <pc:docMk/>
            <pc:sldMk cId="2105838884" sldId="269"/>
            <ac:spMk id="2" creationId="{B16658F1-4C98-4807-BACA-D39EDB4C2972}"/>
          </ac:spMkLst>
        </pc:spChg>
        <pc:spChg chg="del mod ord">
          <ac:chgData name="Iwai Hayato" userId="149d0e6c-b1f6-4be7-9bc2-849489a01158" providerId="ADAL" clId="{078CCC87-15A7-48F4-8A80-A769F7068F98}" dt="2021-11-21T04:39:59.317" v="108" actId="700"/>
          <ac:spMkLst>
            <pc:docMk/>
            <pc:sldMk cId="2105838884" sldId="269"/>
            <ac:spMk id="3" creationId="{6F3537F0-0D79-4107-9173-6155DD559AF3}"/>
          </ac:spMkLst>
        </pc:spChg>
        <pc:spChg chg="mod ord">
          <ac:chgData name="Iwai Hayato" userId="149d0e6c-b1f6-4be7-9bc2-849489a01158" providerId="ADAL" clId="{078CCC87-15A7-48F4-8A80-A769F7068F98}" dt="2021-11-21T04:39:59.317" v="108" actId="700"/>
          <ac:spMkLst>
            <pc:docMk/>
            <pc:sldMk cId="2105838884" sldId="269"/>
            <ac:spMk id="4" creationId="{1CE09309-B67A-452E-88C2-5FDC72A26A25}"/>
          </ac:spMkLst>
        </pc:spChg>
        <pc:spChg chg="mod ord">
          <ac:chgData name="Iwai Hayato" userId="149d0e6c-b1f6-4be7-9bc2-849489a01158" providerId="ADAL" clId="{078CCC87-15A7-48F4-8A80-A769F7068F98}" dt="2021-11-21T04:39:59.317" v="108" actId="700"/>
          <ac:spMkLst>
            <pc:docMk/>
            <pc:sldMk cId="2105838884" sldId="269"/>
            <ac:spMk id="5" creationId="{CAA7559A-29F9-45FD-A851-D20AF04982F2}"/>
          </ac:spMkLst>
        </pc:spChg>
        <pc:spChg chg="add mod ord">
          <ac:chgData name="Iwai Hayato" userId="149d0e6c-b1f6-4be7-9bc2-849489a01158" providerId="ADAL" clId="{078CCC87-15A7-48F4-8A80-A769F7068F98}" dt="2021-11-21T04:39:59.317" v="108" actId="700"/>
          <ac:spMkLst>
            <pc:docMk/>
            <pc:sldMk cId="2105838884" sldId="269"/>
            <ac:spMk id="6" creationId="{69BD6062-21F7-45EE-998E-31234219461A}"/>
          </ac:spMkLst>
        </pc:spChg>
      </pc:sldChg>
      <pc:sldChg chg="addSp delSp modSp mod modClrScheme chgLayout">
        <pc:chgData name="Iwai Hayato" userId="149d0e6c-b1f6-4be7-9bc2-849489a01158" providerId="ADAL" clId="{078CCC87-15A7-48F4-8A80-A769F7068F98}" dt="2021-11-21T04:39:59.317" v="108" actId="700"/>
        <pc:sldMkLst>
          <pc:docMk/>
          <pc:sldMk cId="3443801873" sldId="271"/>
        </pc:sldMkLst>
        <pc:spChg chg="mod ord">
          <ac:chgData name="Iwai Hayato" userId="149d0e6c-b1f6-4be7-9bc2-849489a01158" providerId="ADAL" clId="{078CCC87-15A7-48F4-8A80-A769F7068F98}" dt="2021-11-21T04:39:59.317" v="108" actId="700"/>
          <ac:spMkLst>
            <pc:docMk/>
            <pc:sldMk cId="3443801873" sldId="271"/>
            <ac:spMk id="2" creationId="{B16658F1-4C98-4807-BACA-D39EDB4C2972}"/>
          </ac:spMkLst>
        </pc:spChg>
        <pc:spChg chg="del mod ord">
          <ac:chgData name="Iwai Hayato" userId="149d0e6c-b1f6-4be7-9bc2-849489a01158" providerId="ADAL" clId="{078CCC87-15A7-48F4-8A80-A769F7068F98}" dt="2021-11-21T04:39:59.317" v="108" actId="700"/>
          <ac:spMkLst>
            <pc:docMk/>
            <pc:sldMk cId="3443801873" sldId="271"/>
            <ac:spMk id="3" creationId="{6F3537F0-0D79-4107-9173-6155DD559AF3}"/>
          </ac:spMkLst>
        </pc:spChg>
        <pc:spChg chg="mod ord">
          <ac:chgData name="Iwai Hayato" userId="149d0e6c-b1f6-4be7-9bc2-849489a01158" providerId="ADAL" clId="{078CCC87-15A7-48F4-8A80-A769F7068F98}" dt="2021-11-21T04:39:59.317" v="108" actId="700"/>
          <ac:spMkLst>
            <pc:docMk/>
            <pc:sldMk cId="3443801873" sldId="271"/>
            <ac:spMk id="4" creationId="{1CE09309-B67A-452E-88C2-5FDC72A26A25}"/>
          </ac:spMkLst>
        </pc:spChg>
        <pc:spChg chg="mod ord">
          <ac:chgData name="Iwai Hayato" userId="149d0e6c-b1f6-4be7-9bc2-849489a01158" providerId="ADAL" clId="{078CCC87-15A7-48F4-8A80-A769F7068F98}" dt="2021-11-21T04:39:59.317" v="108" actId="700"/>
          <ac:spMkLst>
            <pc:docMk/>
            <pc:sldMk cId="3443801873" sldId="271"/>
            <ac:spMk id="5" creationId="{CAA7559A-29F9-45FD-A851-D20AF04982F2}"/>
          </ac:spMkLst>
        </pc:spChg>
        <pc:spChg chg="add mod ord">
          <ac:chgData name="Iwai Hayato" userId="149d0e6c-b1f6-4be7-9bc2-849489a01158" providerId="ADAL" clId="{078CCC87-15A7-48F4-8A80-A769F7068F98}" dt="2021-11-21T04:39:59.317" v="108" actId="700"/>
          <ac:spMkLst>
            <pc:docMk/>
            <pc:sldMk cId="3443801873" sldId="271"/>
            <ac:spMk id="6" creationId="{4C94AF78-F34A-4BD9-BA1F-AD14A9F1C185}"/>
          </ac:spMkLst>
        </pc:spChg>
      </pc:sldChg>
      <pc:sldChg chg="addSp delSp modSp mod modClrScheme chgLayout">
        <pc:chgData name="Iwai Hayato" userId="149d0e6c-b1f6-4be7-9bc2-849489a01158" providerId="ADAL" clId="{078CCC87-15A7-48F4-8A80-A769F7068F98}" dt="2021-11-21T04:39:59.317" v="108" actId="700"/>
        <pc:sldMkLst>
          <pc:docMk/>
          <pc:sldMk cId="3779361899" sldId="273"/>
        </pc:sldMkLst>
        <pc:spChg chg="mod ord">
          <ac:chgData name="Iwai Hayato" userId="149d0e6c-b1f6-4be7-9bc2-849489a01158" providerId="ADAL" clId="{078CCC87-15A7-48F4-8A80-A769F7068F98}" dt="2021-11-21T04:39:59.317" v="108" actId="700"/>
          <ac:spMkLst>
            <pc:docMk/>
            <pc:sldMk cId="3779361899" sldId="273"/>
            <ac:spMk id="2" creationId="{B16658F1-4C98-4807-BACA-D39EDB4C2972}"/>
          </ac:spMkLst>
        </pc:spChg>
        <pc:spChg chg="del mod ord">
          <ac:chgData name="Iwai Hayato" userId="149d0e6c-b1f6-4be7-9bc2-849489a01158" providerId="ADAL" clId="{078CCC87-15A7-48F4-8A80-A769F7068F98}" dt="2021-11-21T04:38:38.657" v="104" actId="700"/>
          <ac:spMkLst>
            <pc:docMk/>
            <pc:sldMk cId="3779361899" sldId="273"/>
            <ac:spMk id="3" creationId="{6F3537F0-0D79-4107-9173-6155DD559AF3}"/>
          </ac:spMkLst>
        </pc:spChg>
        <pc:spChg chg="mod ord">
          <ac:chgData name="Iwai Hayato" userId="149d0e6c-b1f6-4be7-9bc2-849489a01158" providerId="ADAL" clId="{078CCC87-15A7-48F4-8A80-A769F7068F98}" dt="2021-11-21T04:39:59.317" v="108" actId="700"/>
          <ac:spMkLst>
            <pc:docMk/>
            <pc:sldMk cId="3779361899" sldId="273"/>
            <ac:spMk id="4" creationId="{1CE09309-B67A-452E-88C2-5FDC72A26A25}"/>
          </ac:spMkLst>
        </pc:spChg>
        <pc:spChg chg="mod ord">
          <ac:chgData name="Iwai Hayato" userId="149d0e6c-b1f6-4be7-9bc2-849489a01158" providerId="ADAL" clId="{078CCC87-15A7-48F4-8A80-A769F7068F98}" dt="2021-11-21T04:39:59.317" v="108" actId="700"/>
          <ac:spMkLst>
            <pc:docMk/>
            <pc:sldMk cId="3779361899" sldId="273"/>
            <ac:spMk id="5" creationId="{CAA7559A-29F9-45FD-A851-D20AF04982F2}"/>
          </ac:spMkLst>
        </pc:spChg>
        <pc:spChg chg="add del mod ord">
          <ac:chgData name="Iwai Hayato" userId="149d0e6c-b1f6-4be7-9bc2-849489a01158" providerId="ADAL" clId="{078CCC87-15A7-48F4-8A80-A769F7068F98}" dt="2021-11-21T04:39:59.317" v="108" actId="700"/>
          <ac:spMkLst>
            <pc:docMk/>
            <pc:sldMk cId="3779361899" sldId="273"/>
            <ac:spMk id="6" creationId="{B2CEFB1C-5E31-4908-A7BD-474E0567315E}"/>
          </ac:spMkLst>
        </pc:spChg>
        <pc:spChg chg="add mod ord">
          <ac:chgData name="Iwai Hayato" userId="149d0e6c-b1f6-4be7-9bc2-849489a01158" providerId="ADAL" clId="{078CCC87-15A7-48F4-8A80-A769F7068F98}" dt="2021-11-21T04:39:59.317" v="108" actId="700"/>
          <ac:spMkLst>
            <pc:docMk/>
            <pc:sldMk cId="3779361899" sldId="273"/>
            <ac:spMk id="7" creationId="{68013414-2827-42F9-8324-C5F034C8B409}"/>
          </ac:spMkLst>
        </pc:spChg>
      </pc:sldChg>
      <pc:sldChg chg="modSp mod">
        <pc:chgData name="Iwai Hayato" userId="149d0e6c-b1f6-4be7-9bc2-849489a01158" providerId="ADAL" clId="{078CCC87-15A7-48F4-8A80-A769F7068F98}" dt="2021-11-21T03:14:46.131" v="10" actId="20577"/>
        <pc:sldMkLst>
          <pc:docMk/>
          <pc:sldMk cId="1516345320" sldId="274"/>
        </pc:sldMkLst>
        <pc:spChg chg="mod">
          <ac:chgData name="Iwai Hayato" userId="149d0e6c-b1f6-4be7-9bc2-849489a01158" providerId="ADAL" clId="{078CCC87-15A7-48F4-8A80-A769F7068F98}" dt="2021-11-21T03:14:46.131" v="10" actId="20577"/>
          <ac:spMkLst>
            <pc:docMk/>
            <pc:sldMk cId="1516345320" sldId="274"/>
            <ac:spMk id="2" creationId="{25DB54E3-522C-419E-A3D2-B07B97328678}"/>
          </ac:spMkLst>
        </pc:spChg>
      </pc:sldChg>
      <pc:sldChg chg="addSp delSp modSp mod modClrScheme chgLayout">
        <pc:chgData name="Iwai Hayato" userId="149d0e6c-b1f6-4be7-9bc2-849489a01158" providerId="ADAL" clId="{078CCC87-15A7-48F4-8A80-A769F7068F98}" dt="2021-11-21T04:39:59.317" v="108" actId="700"/>
        <pc:sldMkLst>
          <pc:docMk/>
          <pc:sldMk cId="2281911510" sldId="275"/>
        </pc:sldMkLst>
        <pc:spChg chg="mod ord">
          <ac:chgData name="Iwai Hayato" userId="149d0e6c-b1f6-4be7-9bc2-849489a01158" providerId="ADAL" clId="{078CCC87-15A7-48F4-8A80-A769F7068F98}" dt="2021-11-21T04:39:59.317" v="108" actId="700"/>
          <ac:spMkLst>
            <pc:docMk/>
            <pc:sldMk cId="2281911510" sldId="275"/>
            <ac:spMk id="2" creationId="{B16658F1-4C98-4807-BACA-D39EDB4C2972}"/>
          </ac:spMkLst>
        </pc:spChg>
        <pc:spChg chg="del mod ord">
          <ac:chgData name="Iwai Hayato" userId="149d0e6c-b1f6-4be7-9bc2-849489a01158" providerId="ADAL" clId="{078CCC87-15A7-48F4-8A80-A769F7068F98}" dt="2021-11-21T04:39:59.317" v="108" actId="700"/>
          <ac:spMkLst>
            <pc:docMk/>
            <pc:sldMk cId="2281911510" sldId="275"/>
            <ac:spMk id="3" creationId="{6F3537F0-0D79-4107-9173-6155DD559AF3}"/>
          </ac:spMkLst>
        </pc:spChg>
        <pc:spChg chg="mod ord">
          <ac:chgData name="Iwai Hayato" userId="149d0e6c-b1f6-4be7-9bc2-849489a01158" providerId="ADAL" clId="{078CCC87-15A7-48F4-8A80-A769F7068F98}" dt="2021-11-21T04:39:59.317" v="108" actId="700"/>
          <ac:spMkLst>
            <pc:docMk/>
            <pc:sldMk cId="2281911510" sldId="275"/>
            <ac:spMk id="4" creationId="{1CE09309-B67A-452E-88C2-5FDC72A26A25}"/>
          </ac:spMkLst>
        </pc:spChg>
        <pc:spChg chg="mod ord">
          <ac:chgData name="Iwai Hayato" userId="149d0e6c-b1f6-4be7-9bc2-849489a01158" providerId="ADAL" clId="{078CCC87-15A7-48F4-8A80-A769F7068F98}" dt="2021-11-21T04:39:59.317" v="108" actId="700"/>
          <ac:spMkLst>
            <pc:docMk/>
            <pc:sldMk cId="2281911510" sldId="275"/>
            <ac:spMk id="5" creationId="{CAA7559A-29F9-45FD-A851-D20AF04982F2}"/>
          </ac:spMkLst>
        </pc:spChg>
        <pc:spChg chg="add mod ord">
          <ac:chgData name="Iwai Hayato" userId="149d0e6c-b1f6-4be7-9bc2-849489a01158" providerId="ADAL" clId="{078CCC87-15A7-48F4-8A80-A769F7068F98}" dt="2021-11-21T04:39:59.317" v="108" actId="700"/>
          <ac:spMkLst>
            <pc:docMk/>
            <pc:sldMk cId="2281911510" sldId="275"/>
            <ac:spMk id="6" creationId="{2F898AA6-6967-45DB-AAAF-D9F17BF7A835}"/>
          </ac:spMkLst>
        </pc:spChg>
      </pc:sldChg>
      <pc:sldChg chg="addSp delSp modSp mod modClrScheme chgLayout">
        <pc:chgData name="Iwai Hayato" userId="149d0e6c-b1f6-4be7-9bc2-849489a01158" providerId="ADAL" clId="{078CCC87-15A7-48F4-8A80-A769F7068F98}" dt="2021-11-21T04:39:59.317" v="108" actId="700"/>
        <pc:sldMkLst>
          <pc:docMk/>
          <pc:sldMk cId="1324106832" sldId="277"/>
        </pc:sldMkLst>
        <pc:spChg chg="mod ord">
          <ac:chgData name="Iwai Hayato" userId="149d0e6c-b1f6-4be7-9bc2-849489a01158" providerId="ADAL" clId="{078CCC87-15A7-48F4-8A80-A769F7068F98}" dt="2021-11-21T04:39:59.317" v="108" actId="700"/>
          <ac:spMkLst>
            <pc:docMk/>
            <pc:sldMk cId="1324106832" sldId="277"/>
            <ac:spMk id="2" creationId="{B16658F1-4C98-4807-BACA-D39EDB4C2972}"/>
          </ac:spMkLst>
        </pc:spChg>
        <pc:spChg chg="del mod ord">
          <ac:chgData name="Iwai Hayato" userId="149d0e6c-b1f6-4be7-9bc2-849489a01158" providerId="ADAL" clId="{078CCC87-15A7-48F4-8A80-A769F7068F98}" dt="2021-11-21T04:39:59.317" v="108" actId="700"/>
          <ac:spMkLst>
            <pc:docMk/>
            <pc:sldMk cId="1324106832" sldId="277"/>
            <ac:spMk id="3" creationId="{6F3537F0-0D79-4107-9173-6155DD559AF3}"/>
          </ac:spMkLst>
        </pc:spChg>
        <pc:spChg chg="mod ord">
          <ac:chgData name="Iwai Hayato" userId="149d0e6c-b1f6-4be7-9bc2-849489a01158" providerId="ADAL" clId="{078CCC87-15A7-48F4-8A80-A769F7068F98}" dt="2021-11-21T04:39:59.317" v="108" actId="700"/>
          <ac:spMkLst>
            <pc:docMk/>
            <pc:sldMk cId="1324106832" sldId="277"/>
            <ac:spMk id="4" creationId="{1CE09309-B67A-452E-88C2-5FDC72A26A25}"/>
          </ac:spMkLst>
        </pc:spChg>
        <pc:spChg chg="mod ord">
          <ac:chgData name="Iwai Hayato" userId="149d0e6c-b1f6-4be7-9bc2-849489a01158" providerId="ADAL" clId="{078CCC87-15A7-48F4-8A80-A769F7068F98}" dt="2021-11-21T04:39:59.317" v="108" actId="700"/>
          <ac:spMkLst>
            <pc:docMk/>
            <pc:sldMk cId="1324106832" sldId="277"/>
            <ac:spMk id="5" creationId="{CAA7559A-29F9-45FD-A851-D20AF04982F2}"/>
          </ac:spMkLst>
        </pc:spChg>
        <pc:spChg chg="add mod ord">
          <ac:chgData name="Iwai Hayato" userId="149d0e6c-b1f6-4be7-9bc2-849489a01158" providerId="ADAL" clId="{078CCC87-15A7-48F4-8A80-A769F7068F98}" dt="2021-11-21T04:39:59.317" v="108" actId="700"/>
          <ac:spMkLst>
            <pc:docMk/>
            <pc:sldMk cId="1324106832" sldId="277"/>
            <ac:spMk id="6" creationId="{B69C0D93-B9F4-4276-B03E-CB8AF6DE0C9A}"/>
          </ac:spMkLst>
        </pc:spChg>
      </pc:sldChg>
      <pc:sldChg chg="new del">
        <pc:chgData name="Iwai Hayato" userId="149d0e6c-b1f6-4be7-9bc2-849489a01158" providerId="ADAL" clId="{078CCC87-15A7-48F4-8A80-A769F7068F98}" dt="2021-11-21T03:16:09.656" v="21" actId="47"/>
        <pc:sldMkLst>
          <pc:docMk/>
          <pc:sldMk cId="2230724427" sldId="278"/>
        </pc:sldMkLst>
      </pc:sldChg>
      <pc:sldChg chg="new del">
        <pc:chgData name="Iwai Hayato" userId="149d0e6c-b1f6-4be7-9bc2-849489a01158" providerId="ADAL" clId="{078CCC87-15A7-48F4-8A80-A769F7068F98}" dt="2021-12-08T01:23:53.880" v="263" actId="47"/>
        <pc:sldMkLst>
          <pc:docMk/>
          <pc:sldMk cId="1457428817" sldId="308"/>
        </pc:sldMkLst>
      </pc:sldChg>
      <pc:sldMasterChg chg="addSp delSp modSp mod addSldLayout modSldLayout sldLayoutOrd">
        <pc:chgData name="Iwai Hayato" userId="149d0e6c-b1f6-4be7-9bc2-849489a01158" providerId="ADAL" clId="{078CCC87-15A7-48F4-8A80-A769F7068F98}" dt="2021-11-21T04:39:23.877" v="107" actId="1076"/>
        <pc:sldMasterMkLst>
          <pc:docMk/>
          <pc:sldMasterMk cId="2132985989" sldId="2147483648"/>
        </pc:sldMasterMkLst>
        <pc:spChg chg="add mod">
          <ac:chgData name="Iwai Hayato" userId="149d0e6c-b1f6-4be7-9bc2-849489a01158" providerId="ADAL" clId="{078CCC87-15A7-48F4-8A80-A769F7068F98}" dt="2021-11-21T03:19:47.053" v="91" actId="208"/>
          <ac:spMkLst>
            <pc:docMk/>
            <pc:sldMasterMk cId="2132985989" sldId="2147483648"/>
            <ac:spMk id="4" creationId="{AC8B2F79-6E9E-4D8F-8DF5-6304C9A1A8F7}"/>
          </ac:spMkLst>
        </pc:spChg>
        <pc:spChg chg="mod">
          <ac:chgData name="Iwai Hayato" userId="149d0e6c-b1f6-4be7-9bc2-849489a01158" providerId="ADAL" clId="{078CCC87-15A7-48F4-8A80-A769F7068F98}" dt="2021-11-21T03:19:44.970" v="87" actId="1035"/>
          <ac:spMkLst>
            <pc:docMk/>
            <pc:sldMasterMk cId="2132985989" sldId="2147483648"/>
            <ac:spMk id="5" creationId="{FBA4AC5E-7220-4BDC-984F-02F71A975E5A}"/>
          </ac:spMkLst>
        </pc:spChg>
        <pc:spChg chg="mod">
          <ac:chgData name="Iwai Hayato" userId="149d0e6c-b1f6-4be7-9bc2-849489a01158" providerId="ADAL" clId="{078CCC87-15A7-48F4-8A80-A769F7068F98}" dt="2021-11-21T03:19:44.970" v="87" actId="1035"/>
          <ac:spMkLst>
            <pc:docMk/>
            <pc:sldMasterMk cId="2132985989" sldId="2147483648"/>
            <ac:spMk id="10" creationId="{AE4B646E-1CD7-4C38-94CB-2A98797669EE}"/>
          </ac:spMkLst>
        </pc:spChg>
        <pc:spChg chg="add del mod">
          <ac:chgData name="Iwai Hayato" userId="149d0e6c-b1f6-4be7-9bc2-849489a01158" providerId="ADAL" clId="{078CCC87-15A7-48F4-8A80-A769F7068F98}" dt="2021-11-21T03:19:42.060" v="81"/>
          <ac:spMkLst>
            <pc:docMk/>
            <pc:sldMasterMk cId="2132985989" sldId="2147483648"/>
            <ac:spMk id="11" creationId="{7B3FB4E8-9CB1-47E2-8496-5EAF9684867F}"/>
          </ac:spMkLst>
        </pc:spChg>
        <pc:sldLayoutChg chg="addSp delSp modSp mod ord">
          <pc:chgData name="Iwai Hayato" userId="149d0e6c-b1f6-4be7-9bc2-849489a01158" providerId="ADAL" clId="{078CCC87-15A7-48F4-8A80-A769F7068F98}" dt="2021-11-21T04:39:08.989" v="105" actId="1076"/>
          <pc:sldLayoutMkLst>
            <pc:docMk/>
            <pc:sldMasterMk cId="2132985989" sldId="2147483648"/>
            <pc:sldLayoutMk cId="3662624857" sldId="2147483649"/>
          </pc:sldLayoutMkLst>
          <pc:spChg chg="mod">
            <ac:chgData name="Iwai Hayato" userId="149d0e6c-b1f6-4be7-9bc2-849489a01158" providerId="ADAL" clId="{078CCC87-15A7-48F4-8A80-A769F7068F98}" dt="2021-11-21T03:14:11.975" v="5" actId="113"/>
            <ac:spMkLst>
              <pc:docMk/>
              <pc:sldMasterMk cId="2132985989" sldId="2147483648"/>
              <pc:sldLayoutMk cId="3662624857" sldId="2147483649"/>
              <ac:spMk id="2" creationId="{D156546C-0C62-4E76-80EB-68465DC7AB49}"/>
            </ac:spMkLst>
          </pc:spChg>
          <pc:spChg chg="mod">
            <ac:chgData name="Iwai Hayato" userId="149d0e6c-b1f6-4be7-9bc2-849489a01158" providerId="ADAL" clId="{078CCC87-15A7-48F4-8A80-A769F7068F98}" dt="2021-11-21T04:39:08.989" v="105" actId="1076"/>
            <ac:spMkLst>
              <pc:docMk/>
              <pc:sldMasterMk cId="2132985989" sldId="2147483648"/>
              <pc:sldLayoutMk cId="3662624857" sldId="2147483649"/>
              <ac:spMk id="6" creationId="{D61B3717-AF8F-4898-8867-2E219D762CAD}"/>
            </ac:spMkLst>
          </pc:spChg>
          <pc:spChg chg="add del mod">
            <ac:chgData name="Iwai Hayato" userId="149d0e6c-b1f6-4be7-9bc2-849489a01158" providerId="ADAL" clId="{078CCC87-15A7-48F4-8A80-A769F7068F98}" dt="2021-11-21T03:19:41.890" v="79" actId="6549"/>
            <ac:spMkLst>
              <pc:docMk/>
              <pc:sldMasterMk cId="2132985989" sldId="2147483648"/>
              <pc:sldLayoutMk cId="3662624857" sldId="2147483649"/>
              <ac:spMk id="7" creationId="{6989DF16-EC89-4AE6-B756-5ED25FE3F46A}"/>
            </ac:spMkLst>
          </pc:spChg>
          <pc:spChg chg="add del mod">
            <ac:chgData name="Iwai Hayato" userId="149d0e6c-b1f6-4be7-9bc2-849489a01158" providerId="ADAL" clId="{078CCC87-15A7-48F4-8A80-A769F7068F98}" dt="2021-11-21T03:19:41.687" v="77"/>
            <ac:spMkLst>
              <pc:docMk/>
              <pc:sldMasterMk cId="2132985989" sldId="2147483648"/>
              <pc:sldLayoutMk cId="3662624857" sldId="2147483649"/>
              <ac:spMk id="8" creationId="{7032C816-2CDA-4479-9483-AB86952D7876}"/>
            </ac:spMkLst>
          </pc:spChg>
        </pc:sldLayoutChg>
        <pc:sldLayoutChg chg="modSp mod ord">
          <pc:chgData name="Iwai Hayato" userId="149d0e6c-b1f6-4be7-9bc2-849489a01158" providerId="ADAL" clId="{078CCC87-15A7-48F4-8A80-A769F7068F98}" dt="2021-11-21T04:38:03.962" v="97" actId="20578"/>
          <pc:sldLayoutMkLst>
            <pc:docMk/>
            <pc:sldMasterMk cId="2132985989" sldId="2147483648"/>
            <pc:sldLayoutMk cId="2543321325" sldId="2147483650"/>
          </pc:sldLayoutMkLst>
          <pc:spChg chg="mod">
            <ac:chgData name="Iwai Hayato" userId="149d0e6c-b1f6-4be7-9bc2-849489a01158" providerId="ADAL" clId="{078CCC87-15A7-48F4-8A80-A769F7068F98}" dt="2021-11-21T03:14:36.179" v="9" actId="113"/>
            <ac:spMkLst>
              <pc:docMk/>
              <pc:sldMasterMk cId="2132985989" sldId="2147483648"/>
              <pc:sldLayoutMk cId="2543321325" sldId="2147483650"/>
              <ac:spMk id="2" creationId="{0CD112E8-7218-45E7-9871-F826EE07C77C}"/>
            </ac:spMkLst>
          </pc:spChg>
        </pc:sldLayoutChg>
        <pc:sldLayoutChg chg="modSp mod ord">
          <pc:chgData name="Iwai Hayato" userId="149d0e6c-b1f6-4be7-9bc2-849489a01158" providerId="ADAL" clId="{078CCC87-15A7-48F4-8A80-A769F7068F98}" dt="2021-11-21T04:39:23.877" v="107" actId="1076"/>
          <pc:sldLayoutMkLst>
            <pc:docMk/>
            <pc:sldMasterMk cId="2132985989" sldId="2147483648"/>
            <pc:sldLayoutMk cId="3962835356" sldId="2147483654"/>
          </pc:sldLayoutMkLst>
          <pc:spChg chg="mod">
            <ac:chgData name="Iwai Hayato" userId="149d0e6c-b1f6-4be7-9bc2-849489a01158" providerId="ADAL" clId="{078CCC87-15A7-48F4-8A80-A769F7068F98}" dt="2021-11-21T04:39:23.877" v="107" actId="1076"/>
            <ac:spMkLst>
              <pc:docMk/>
              <pc:sldMasterMk cId="2132985989" sldId="2147483648"/>
              <pc:sldLayoutMk cId="3962835356" sldId="2147483654"/>
              <ac:spMk id="5" creationId="{AF9600E4-E0ED-4D44-8626-3BFAE14D201C}"/>
            </ac:spMkLst>
          </pc:spChg>
        </pc:sldLayoutChg>
        <pc:sldLayoutChg chg="modSp mod ord">
          <pc:chgData name="Iwai Hayato" userId="149d0e6c-b1f6-4be7-9bc2-849489a01158" providerId="ADAL" clId="{078CCC87-15A7-48F4-8A80-A769F7068F98}" dt="2021-11-21T04:39:16.677" v="106" actId="1076"/>
          <pc:sldLayoutMkLst>
            <pc:docMk/>
            <pc:sldMasterMk cId="2132985989" sldId="2147483648"/>
            <pc:sldLayoutMk cId="1448775623" sldId="2147483655"/>
          </pc:sldLayoutMkLst>
          <pc:spChg chg="mod">
            <ac:chgData name="Iwai Hayato" userId="149d0e6c-b1f6-4be7-9bc2-849489a01158" providerId="ADAL" clId="{078CCC87-15A7-48F4-8A80-A769F7068F98}" dt="2021-11-21T04:39:16.677" v="106" actId="1076"/>
            <ac:spMkLst>
              <pc:docMk/>
              <pc:sldMasterMk cId="2132985989" sldId="2147483648"/>
              <pc:sldLayoutMk cId="1448775623" sldId="2147483655"/>
              <ac:spMk id="4" creationId="{CABA20CE-E6B6-4767-A89E-BBB1F2EAA3BD}"/>
            </ac:spMkLst>
          </pc:spChg>
        </pc:sldLayoutChg>
        <pc:sldLayoutChg chg="addSp delSp modSp new mod ord">
          <pc:chgData name="Iwai Hayato" userId="149d0e6c-b1f6-4be7-9bc2-849489a01158" providerId="ADAL" clId="{078CCC87-15A7-48F4-8A80-A769F7068F98}" dt="2021-11-21T03:15:57.365" v="19" actId="14100"/>
          <pc:sldLayoutMkLst>
            <pc:docMk/>
            <pc:sldMasterMk cId="2132985989" sldId="2147483648"/>
            <pc:sldLayoutMk cId="511401725" sldId="2147483660"/>
          </pc:sldLayoutMkLst>
          <pc:spChg chg="del">
            <ac:chgData name="Iwai Hayato" userId="149d0e6c-b1f6-4be7-9bc2-849489a01158" providerId="ADAL" clId="{078CCC87-15A7-48F4-8A80-A769F7068F98}" dt="2021-11-21T03:15:50.266" v="16" actId="478"/>
            <ac:spMkLst>
              <pc:docMk/>
              <pc:sldMasterMk cId="2132985989" sldId="2147483648"/>
              <pc:sldLayoutMk cId="511401725" sldId="2147483660"/>
              <ac:spMk id="2" creationId="{48815150-3DCE-4E90-A48A-0EBD904BFEE6}"/>
            </ac:spMkLst>
          </pc:spChg>
          <pc:spChg chg="add mod">
            <ac:chgData name="Iwai Hayato" userId="149d0e6c-b1f6-4be7-9bc2-849489a01158" providerId="ADAL" clId="{078CCC87-15A7-48F4-8A80-A769F7068F98}" dt="2021-11-21T03:15:57.365" v="19" actId="14100"/>
            <ac:spMkLst>
              <pc:docMk/>
              <pc:sldMasterMk cId="2132985989" sldId="2147483648"/>
              <pc:sldLayoutMk cId="511401725" sldId="2147483660"/>
              <ac:spMk id="5" creationId="{8E19B85E-6722-471F-B58C-ADC9D48146B7}"/>
            </ac:spMkLst>
          </pc:spChg>
        </pc:sldLayoutChg>
        <pc:sldLayoutChg chg="addSp modSp new mod">
          <pc:chgData name="Iwai Hayato" userId="149d0e6c-b1f6-4be7-9bc2-849489a01158" providerId="ADAL" clId="{078CCC87-15A7-48F4-8A80-A769F7068F98}" dt="2021-11-21T04:38:16.719" v="103" actId="113"/>
          <pc:sldLayoutMkLst>
            <pc:docMk/>
            <pc:sldMasterMk cId="2132985989" sldId="2147483648"/>
            <pc:sldLayoutMk cId="3609835008" sldId="2147483661"/>
          </pc:sldLayoutMkLst>
          <pc:spChg chg="mod">
            <ac:chgData name="Iwai Hayato" userId="149d0e6c-b1f6-4be7-9bc2-849489a01158" providerId="ADAL" clId="{078CCC87-15A7-48F4-8A80-A769F7068F98}" dt="2021-11-21T04:38:16.719" v="103" actId="113"/>
            <ac:spMkLst>
              <pc:docMk/>
              <pc:sldMasterMk cId="2132985989" sldId="2147483648"/>
              <pc:sldLayoutMk cId="3609835008" sldId="2147483661"/>
              <ac:spMk id="2" creationId="{67D6285E-A20B-4AA2-B081-2FDCBDAC470F}"/>
            </ac:spMkLst>
          </pc:spChg>
          <pc:spChg chg="add mod">
            <ac:chgData name="Iwai Hayato" userId="149d0e6c-b1f6-4be7-9bc2-849489a01158" providerId="ADAL" clId="{078CCC87-15A7-48F4-8A80-A769F7068F98}" dt="2021-11-21T04:37:36.932" v="93"/>
            <ac:spMkLst>
              <pc:docMk/>
              <pc:sldMasterMk cId="2132985989" sldId="2147483648"/>
              <pc:sldLayoutMk cId="3609835008" sldId="2147483661"/>
              <ac:spMk id="5" creationId="{ACAAC454-1914-40BE-BF47-A4CE0FB23DE3}"/>
            </ac:spMkLst>
          </pc:spChg>
        </pc:sldLayoutChg>
      </pc:sldMasterChg>
      <pc:sldMasterChg chg="new del mod addSldLayout delSldLayout">
        <pc:chgData name="Iwai Hayato" userId="149d0e6c-b1f6-4be7-9bc2-849489a01158" providerId="ADAL" clId="{078CCC87-15A7-48F4-8A80-A769F7068F98}" dt="2021-11-21T03:15:23.329" v="12" actId="6938"/>
        <pc:sldMasterMkLst>
          <pc:docMk/>
          <pc:sldMasterMk cId="3246300347" sldId="2147483660"/>
        </pc:sldMasterMkLst>
        <pc:sldLayoutChg chg="new del replId">
          <pc:chgData name="Iwai Hayato" userId="149d0e6c-b1f6-4be7-9bc2-849489a01158" providerId="ADAL" clId="{078CCC87-15A7-48F4-8A80-A769F7068F98}" dt="2021-11-21T03:15:23.329" v="12" actId="6938"/>
          <pc:sldLayoutMkLst>
            <pc:docMk/>
            <pc:sldMasterMk cId="3246300347" sldId="2147483660"/>
            <pc:sldLayoutMk cId="269632243" sldId="2147483661"/>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1810294205" sldId="2147483662"/>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2584431000" sldId="2147483663"/>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1363730642" sldId="2147483664"/>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3988828743" sldId="2147483665"/>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3598884909" sldId="2147483666"/>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1705833345" sldId="2147483667"/>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4118051959" sldId="2147483668"/>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1004127725" sldId="2147483669"/>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2584117171" sldId="2147483670"/>
          </pc:sldLayoutMkLst>
        </pc:sldLayoutChg>
        <pc:sldLayoutChg chg="new del replId">
          <pc:chgData name="Iwai Hayato" userId="149d0e6c-b1f6-4be7-9bc2-849489a01158" providerId="ADAL" clId="{078CCC87-15A7-48F4-8A80-A769F7068F98}" dt="2021-11-21T03:15:23.329" v="12" actId="6938"/>
          <pc:sldLayoutMkLst>
            <pc:docMk/>
            <pc:sldMasterMk cId="3246300347" sldId="2147483660"/>
            <pc:sldLayoutMk cId="1113982460" sldId="2147483671"/>
          </pc:sldLayoutMkLst>
        </pc:sldLayoutChg>
      </pc:sldMasterChg>
    </pc:docChg>
  </pc:docChgLst>
  <pc:docChgLst>
    <pc:chgData name="ゲスト ユーザー" userId="S::urn:spo:anon#0cf848c12f4b339dffdb7217733e7deea5b07d716800bec9d2a6b4ec4abbe654::" providerId="AD" clId="Web-{9F829BD2-2F0E-47EC-A5C5-7DCDE3092AB7}"/>
    <pc:docChg chg="modSld">
      <pc:chgData name="ゲスト ユーザー" userId="S::urn:spo:anon#0cf848c12f4b339dffdb7217733e7deea5b07d716800bec9d2a6b4ec4abbe654::" providerId="AD" clId="Web-{9F829BD2-2F0E-47EC-A5C5-7DCDE3092AB7}" dt="2021-11-22T23:09:59.813" v="49" actId="14100"/>
      <pc:docMkLst>
        <pc:docMk/>
      </pc:docMkLst>
      <pc:sldChg chg="modSp">
        <pc:chgData name="ゲスト ユーザー" userId="S::urn:spo:anon#0cf848c12f4b339dffdb7217733e7deea5b07d716800bec9d2a6b4ec4abbe654::" providerId="AD" clId="Web-{9F829BD2-2F0E-47EC-A5C5-7DCDE3092AB7}" dt="2021-11-22T22:55:48.695" v="22" actId="20577"/>
        <pc:sldMkLst>
          <pc:docMk/>
          <pc:sldMk cId="3542488378" sldId="256"/>
        </pc:sldMkLst>
        <pc:spChg chg="mod">
          <ac:chgData name="ゲスト ユーザー" userId="S::urn:spo:anon#0cf848c12f4b339dffdb7217733e7deea5b07d716800bec9d2a6b4ec4abbe654::" providerId="AD" clId="Web-{9F829BD2-2F0E-47EC-A5C5-7DCDE3092AB7}" dt="2021-11-22T22:55:48.695" v="22" actId="20577"/>
          <ac:spMkLst>
            <pc:docMk/>
            <pc:sldMk cId="3542488378" sldId="256"/>
            <ac:spMk id="3" creationId="{2D708D5F-D080-440F-8DF5-F130872AB76B}"/>
          </ac:spMkLst>
        </pc:spChg>
      </pc:sldChg>
      <pc:sldChg chg="modSp">
        <pc:chgData name="ゲスト ユーザー" userId="S::urn:spo:anon#0cf848c12f4b339dffdb7217733e7deea5b07d716800bec9d2a6b4ec4abbe654::" providerId="AD" clId="Web-{9F829BD2-2F0E-47EC-A5C5-7DCDE3092AB7}" dt="2021-11-22T23:09:59.813" v="49" actId="14100"/>
        <pc:sldMkLst>
          <pc:docMk/>
          <pc:sldMk cId="3779361899" sldId="273"/>
        </pc:sldMkLst>
        <pc:spChg chg="mod">
          <ac:chgData name="ゲスト ユーザー" userId="S::urn:spo:anon#0cf848c12f4b339dffdb7217733e7deea5b07d716800bec9d2a6b4ec4abbe654::" providerId="AD" clId="Web-{9F829BD2-2F0E-47EC-A5C5-7DCDE3092AB7}" dt="2021-11-22T23:09:59.813" v="49" actId="14100"/>
          <ac:spMkLst>
            <pc:docMk/>
            <pc:sldMk cId="3779361899" sldId="273"/>
            <ac:spMk id="7" creationId="{68013414-2827-42F9-8324-C5F034C8B409}"/>
          </ac:spMkLst>
        </pc:spChg>
      </pc:sldChg>
    </pc:docChg>
  </pc:docChgLst>
  <pc:docChgLst>
    <pc:chgData name="ゲスト ユーザー" userId="S::urn:spo:anon#0cf848c12f4b339dffdb7217733e7deea5b07d716800bec9d2a6b4ec4abbe654::" providerId="AD" clId="Web-{C501F422-7A26-7073-2F0C-04EE81697BC9}"/>
    <pc:docChg chg="addSld modSld">
      <pc:chgData name="ゲスト ユーザー" userId="S::urn:spo:anon#0cf848c12f4b339dffdb7217733e7deea5b07d716800bec9d2a6b4ec4abbe654::" providerId="AD" clId="Web-{C501F422-7A26-7073-2F0C-04EE81697BC9}" dt="2021-11-28T02:17:38.694" v="2"/>
      <pc:docMkLst>
        <pc:docMk/>
      </pc:docMkLst>
      <pc:sldChg chg="modSp">
        <pc:chgData name="ゲスト ユーザー" userId="S::urn:spo:anon#0cf848c12f4b339dffdb7217733e7deea5b07d716800bec9d2a6b4ec4abbe654::" providerId="AD" clId="Web-{C501F422-7A26-7073-2F0C-04EE81697BC9}" dt="2021-11-28T02:07:10.570" v="1" actId="14100"/>
        <pc:sldMkLst>
          <pc:docMk/>
          <pc:sldMk cId="3779361899" sldId="273"/>
        </pc:sldMkLst>
        <pc:spChg chg="mod">
          <ac:chgData name="ゲスト ユーザー" userId="S::urn:spo:anon#0cf848c12f4b339dffdb7217733e7deea5b07d716800bec9d2a6b4ec4abbe654::" providerId="AD" clId="Web-{C501F422-7A26-7073-2F0C-04EE81697BC9}" dt="2021-11-28T02:07:10.570" v="1" actId="14100"/>
          <ac:spMkLst>
            <pc:docMk/>
            <pc:sldMk cId="3779361899" sldId="273"/>
            <ac:spMk id="7" creationId="{68013414-2827-42F9-8324-C5F034C8B409}"/>
          </ac:spMkLst>
        </pc:spChg>
      </pc:sldChg>
      <pc:sldChg chg="add replId">
        <pc:chgData name="ゲスト ユーザー" userId="S::urn:spo:anon#0cf848c12f4b339dffdb7217733e7deea5b07d716800bec9d2a6b4ec4abbe654::" providerId="AD" clId="Web-{C501F422-7A26-7073-2F0C-04EE81697BC9}" dt="2021-11-28T02:17:38.694" v="2"/>
        <pc:sldMkLst>
          <pc:docMk/>
          <pc:sldMk cId="2419534179" sldId="295"/>
        </pc:sldMkLst>
      </pc:sldChg>
    </pc:docChg>
  </pc:docChgLst>
  <pc:docChgLst>
    <pc:chgData name="ゲスト ユーザー" userId="S::urn:spo:anon#0cf848c12f4b339dffdb7217733e7deea5b07d716800bec9d2a6b4ec4abbe654::" providerId="AD" clId="Web-{A588F243-5637-65FA-6827-F1D8AB8274FB}"/>
    <pc:docChg chg="modSld">
      <pc:chgData name="ゲスト ユーザー" userId="S::urn:spo:anon#0cf848c12f4b339dffdb7217733e7deea5b07d716800bec9d2a6b4ec4abbe654::" providerId="AD" clId="Web-{A588F243-5637-65FA-6827-F1D8AB8274FB}" dt="2021-11-21T11:49:52.998" v="40" actId="20577"/>
      <pc:docMkLst>
        <pc:docMk/>
      </pc:docMkLst>
      <pc:sldChg chg="modSp">
        <pc:chgData name="ゲスト ユーザー" userId="S::urn:spo:anon#0cf848c12f4b339dffdb7217733e7deea5b07d716800bec9d2a6b4ec4abbe654::" providerId="AD" clId="Web-{A588F243-5637-65FA-6827-F1D8AB8274FB}" dt="2021-11-21T11:49:52.998" v="40" actId="20577"/>
        <pc:sldMkLst>
          <pc:docMk/>
          <pc:sldMk cId="2122139033" sldId="261"/>
        </pc:sldMkLst>
        <pc:spChg chg="mod">
          <ac:chgData name="ゲスト ユーザー" userId="S::urn:spo:anon#0cf848c12f4b339dffdb7217733e7deea5b07d716800bec9d2a6b4ec4abbe654::" providerId="AD" clId="Web-{A588F243-5637-65FA-6827-F1D8AB8274FB}" dt="2021-11-21T11:49:52.998" v="40" actId="20577"/>
          <ac:spMkLst>
            <pc:docMk/>
            <pc:sldMk cId="2122139033" sldId="261"/>
            <ac:spMk id="8" creationId="{1D425B60-0EDB-486F-85BF-E1A26006B344}"/>
          </ac:spMkLst>
        </pc:spChg>
      </pc:sldChg>
    </pc:docChg>
  </pc:docChgLst>
  <pc:docChgLst>
    <pc:chgData name="ゲスト ユーザー" userId="S::urn:spo:anon#0cf848c12f4b339dffdb7217733e7deea5b07d716800bec9d2a6b4ec4abbe654::" providerId="AD" clId="Web-{B489151A-2B09-4F11-AE6D-91923621EFF7}"/>
    <pc:docChg chg="modSld">
      <pc:chgData name="ゲスト ユーザー" userId="S::urn:spo:anon#0cf848c12f4b339dffdb7217733e7deea5b07d716800bec9d2a6b4ec4abbe654::" providerId="AD" clId="Web-{B489151A-2B09-4F11-AE6D-91923621EFF7}" dt="2021-11-27T06:19:20.739" v="8" actId="20577"/>
      <pc:docMkLst>
        <pc:docMk/>
      </pc:docMkLst>
      <pc:sldChg chg="modSp">
        <pc:chgData name="ゲスト ユーザー" userId="S::urn:spo:anon#0cf848c12f4b339dffdb7217733e7deea5b07d716800bec9d2a6b4ec4abbe654::" providerId="AD" clId="Web-{B489151A-2B09-4F11-AE6D-91923621EFF7}" dt="2021-11-27T06:19:20.739" v="8" actId="20577"/>
        <pc:sldMkLst>
          <pc:docMk/>
          <pc:sldMk cId="3542488378" sldId="256"/>
        </pc:sldMkLst>
        <pc:spChg chg="mod">
          <ac:chgData name="ゲスト ユーザー" userId="S::urn:spo:anon#0cf848c12f4b339dffdb7217733e7deea5b07d716800bec9d2a6b4ec4abbe654::" providerId="AD" clId="Web-{B489151A-2B09-4F11-AE6D-91923621EFF7}" dt="2021-11-27T06:19:20.739" v="8" actId="20577"/>
          <ac:spMkLst>
            <pc:docMk/>
            <pc:sldMk cId="3542488378" sldId="256"/>
            <ac:spMk id="7" creationId="{F56CEB21-6446-48F4-9D29-197F88A1D8CB}"/>
          </ac:spMkLst>
        </pc:spChg>
      </pc:sldChg>
    </pc:docChg>
  </pc:docChgLst>
  <pc:docChgLst>
    <pc:chgData name="ゲスト ユーザー" userId="S::urn:spo:anon#0cf848c12f4b339dffdb7217733e7deea5b07d716800bec9d2a6b4ec4abbe654::" providerId="AD" clId="Web-{710D0A2A-C717-E5B7-6591-76E1414B812E}"/>
    <pc:docChg chg="addSld modSld">
      <pc:chgData name="ゲスト ユーザー" userId="S::urn:spo:anon#0cf848c12f4b339dffdb7217733e7deea5b07d716800bec9d2a6b4ec4abbe654::" providerId="AD" clId="Web-{710D0A2A-C717-E5B7-6591-76E1414B812E}" dt="2021-11-30T05:07:20.904" v="211"/>
      <pc:docMkLst>
        <pc:docMk/>
      </pc:docMkLst>
      <pc:sldChg chg="modSp">
        <pc:chgData name="ゲスト ユーザー" userId="S::urn:spo:anon#0cf848c12f4b339dffdb7217733e7deea5b07d716800bec9d2a6b4ec4abbe654::" providerId="AD" clId="Web-{710D0A2A-C717-E5B7-6591-76E1414B812E}" dt="2021-11-30T04:33:28.750" v="45" actId="20577"/>
        <pc:sldMkLst>
          <pc:docMk/>
          <pc:sldMk cId="3542488378" sldId="256"/>
        </pc:sldMkLst>
        <pc:spChg chg="mod">
          <ac:chgData name="ゲスト ユーザー" userId="S::urn:spo:anon#0cf848c12f4b339dffdb7217733e7deea5b07d716800bec9d2a6b4ec4abbe654::" providerId="AD" clId="Web-{710D0A2A-C717-E5B7-6591-76E1414B812E}" dt="2021-11-30T04:33:28.750" v="45" actId="20577"/>
          <ac:spMkLst>
            <pc:docMk/>
            <pc:sldMk cId="3542488378" sldId="256"/>
            <ac:spMk id="7" creationId="{F56CEB21-6446-48F4-9D29-197F88A1D8CB}"/>
          </ac:spMkLst>
        </pc:spChg>
      </pc:sldChg>
      <pc:sldChg chg="addSp delSp modSp">
        <pc:chgData name="ゲスト ユーザー" userId="S::urn:spo:anon#0cf848c12f4b339dffdb7217733e7deea5b07d716800bec9d2a6b4ec4abbe654::" providerId="AD" clId="Web-{710D0A2A-C717-E5B7-6591-76E1414B812E}" dt="2021-11-30T05:07:20.904" v="211"/>
        <pc:sldMkLst>
          <pc:docMk/>
          <pc:sldMk cId="3931167038" sldId="267"/>
        </pc:sldMkLst>
        <pc:spChg chg="del">
          <ac:chgData name="ゲスト ユーザー" userId="S::urn:spo:anon#0cf848c12f4b339dffdb7217733e7deea5b07d716800bec9d2a6b4ec4abbe654::" providerId="AD" clId="Web-{710D0A2A-C717-E5B7-6591-76E1414B812E}" dt="2021-11-30T04:58:18.751" v="46"/>
          <ac:spMkLst>
            <pc:docMk/>
            <pc:sldMk cId="3931167038" sldId="267"/>
            <ac:spMk id="6" creationId="{BC3137B0-598B-4A55-BCA8-C5A97BE80476}"/>
          </ac:spMkLst>
        </pc:spChg>
        <pc:spChg chg="add del mod">
          <ac:chgData name="ゲスト ユーザー" userId="S::urn:spo:anon#0cf848c12f4b339dffdb7217733e7deea5b07d716800bec9d2a6b4ec4abbe654::" providerId="AD" clId="Web-{710D0A2A-C717-E5B7-6591-76E1414B812E}" dt="2021-11-30T04:59:28.784" v="58"/>
          <ac:spMkLst>
            <pc:docMk/>
            <pc:sldMk cId="3931167038" sldId="267"/>
            <ac:spMk id="9" creationId="{31DD42D6-0974-4B3A-92D8-B9D383687D11}"/>
          </ac:spMkLst>
        </pc:spChg>
        <pc:spChg chg="add mod">
          <ac:chgData name="ゲスト ユーザー" userId="S::urn:spo:anon#0cf848c12f4b339dffdb7217733e7deea5b07d716800bec9d2a6b4ec4abbe654::" providerId="AD" clId="Web-{710D0A2A-C717-E5B7-6591-76E1414B812E}" dt="2021-11-30T05:00:55.614" v="87" actId="1076"/>
          <ac:spMkLst>
            <pc:docMk/>
            <pc:sldMk cId="3931167038" sldId="267"/>
            <ac:spMk id="13" creationId="{023B98BD-8071-4D03-8528-B6C371B6AD94}"/>
          </ac:spMkLst>
        </pc:spChg>
        <pc:spChg chg="add del">
          <ac:chgData name="ゲスト ユーザー" userId="S::urn:spo:anon#0cf848c12f4b339dffdb7217733e7deea5b07d716800bec9d2a6b4ec4abbe654::" providerId="AD" clId="Web-{710D0A2A-C717-E5B7-6591-76E1414B812E}" dt="2021-11-30T05:07:20.904" v="211"/>
          <ac:spMkLst>
            <pc:docMk/>
            <pc:sldMk cId="3931167038" sldId="267"/>
            <ac:spMk id="14" creationId="{85A1EADB-352C-4858-901C-99F91360A909}"/>
          </ac:spMkLst>
        </pc:spChg>
        <pc:spChg chg="add mod">
          <ac:chgData name="ゲスト ユーザー" userId="S::urn:spo:anon#0cf848c12f4b339dffdb7217733e7deea5b07d716800bec9d2a6b4ec4abbe654::" providerId="AD" clId="Web-{710D0A2A-C717-E5B7-6591-76E1414B812E}" dt="2021-11-30T05:02:49.898" v="122" actId="20577"/>
          <ac:spMkLst>
            <pc:docMk/>
            <pc:sldMk cId="3931167038" sldId="267"/>
            <ac:spMk id="15" creationId="{EFF76D46-49FE-4A37-A73B-6050608ABF87}"/>
          </ac:spMkLst>
        </pc:spChg>
        <pc:picChg chg="add mod ord">
          <ac:chgData name="ゲスト ユーザー" userId="S::urn:spo:anon#0cf848c12f4b339dffdb7217733e7deea5b07d716800bec9d2a6b4ec4abbe654::" providerId="AD" clId="Web-{710D0A2A-C717-E5B7-6591-76E1414B812E}" dt="2021-11-30T04:58:27.767" v="49" actId="1076"/>
          <ac:picMkLst>
            <pc:docMk/>
            <pc:sldMk cId="3931167038" sldId="267"/>
            <ac:picMk id="3" creationId="{318AA455-C7F1-4BCB-AB41-60D9E6E9F3B6}"/>
          </ac:picMkLst>
        </pc:picChg>
        <pc:picChg chg="add del mod">
          <ac:chgData name="ゲスト ユーザー" userId="S::urn:spo:anon#0cf848c12f4b339dffdb7217733e7deea5b07d716800bec9d2a6b4ec4abbe654::" providerId="AD" clId="Web-{710D0A2A-C717-E5B7-6591-76E1414B812E}" dt="2021-11-30T04:58:56.127" v="53"/>
          <ac:picMkLst>
            <pc:docMk/>
            <pc:sldMk cId="3931167038" sldId="267"/>
            <ac:picMk id="7" creationId="{480E80A2-1A5D-45C6-8DFE-B56285E9DDAB}"/>
          </ac:picMkLst>
        </pc:picChg>
        <pc:picChg chg="add mod">
          <ac:chgData name="ゲスト ユーザー" userId="S::urn:spo:anon#0cf848c12f4b339dffdb7217733e7deea5b07d716800bec9d2a6b4ec4abbe654::" providerId="AD" clId="Web-{710D0A2A-C717-E5B7-6591-76E1414B812E}" dt="2021-11-30T04:58:58.127" v="54" actId="1076"/>
          <ac:picMkLst>
            <pc:docMk/>
            <pc:sldMk cId="3931167038" sldId="267"/>
            <ac:picMk id="8" creationId="{140B83F7-2D4B-4D69-914B-C7DEF861D01D}"/>
          </ac:picMkLst>
        </pc:picChg>
        <pc:picChg chg="add mod">
          <ac:chgData name="ゲスト ユーザー" userId="S::urn:spo:anon#0cf848c12f4b339dffdb7217733e7deea5b07d716800bec9d2a6b4ec4abbe654::" providerId="AD" clId="Web-{710D0A2A-C717-E5B7-6591-76E1414B812E}" dt="2021-11-30T04:59:58.722" v="65" actId="1076"/>
          <ac:picMkLst>
            <pc:docMk/>
            <pc:sldMk cId="3931167038" sldId="267"/>
            <ac:picMk id="10" creationId="{2515B065-06D4-4FC4-A111-D4EBE61FB253}"/>
          </ac:picMkLst>
        </pc:picChg>
        <pc:picChg chg="add mod">
          <ac:chgData name="ゲスト ユーザー" userId="S::urn:spo:anon#0cf848c12f4b339dffdb7217733e7deea5b07d716800bec9d2a6b4ec4abbe654::" providerId="AD" clId="Web-{710D0A2A-C717-E5B7-6591-76E1414B812E}" dt="2021-11-30T04:59:47.862" v="62" actId="1076"/>
          <ac:picMkLst>
            <pc:docMk/>
            <pc:sldMk cId="3931167038" sldId="267"/>
            <ac:picMk id="11" creationId="{5CD91356-02AB-49CB-8CB7-7058B95041CE}"/>
          </ac:picMkLst>
        </pc:picChg>
        <pc:picChg chg="add mod">
          <ac:chgData name="ゲスト ユーザー" userId="S::urn:spo:anon#0cf848c12f4b339dffdb7217733e7deea5b07d716800bec9d2a6b4ec4abbe654::" providerId="AD" clId="Web-{710D0A2A-C717-E5B7-6591-76E1414B812E}" dt="2021-11-30T04:59:52.550" v="64" actId="1076"/>
          <ac:picMkLst>
            <pc:docMk/>
            <pc:sldMk cId="3931167038" sldId="267"/>
            <ac:picMk id="12" creationId="{1E12A174-0D7B-4651-8B27-B7564E9CAFCC}"/>
          </ac:picMkLst>
        </pc:picChg>
      </pc:sldChg>
      <pc:sldChg chg="addSp delSp modSp add replId">
        <pc:chgData name="ゲスト ユーザー" userId="S::urn:spo:anon#0cf848c12f4b339dffdb7217733e7deea5b07d716800bec9d2a6b4ec4abbe654::" providerId="AD" clId="Web-{710D0A2A-C717-E5B7-6591-76E1414B812E}" dt="2021-11-30T05:07:08.856" v="210" actId="1076"/>
        <pc:sldMkLst>
          <pc:docMk/>
          <pc:sldMk cId="414015094" sldId="298"/>
        </pc:sldMkLst>
        <pc:spChg chg="add del mod">
          <ac:chgData name="ゲスト ユーザー" userId="S::urn:spo:anon#0cf848c12f4b339dffdb7217733e7deea5b07d716800bec9d2a6b4ec4abbe654::" providerId="AD" clId="Web-{710D0A2A-C717-E5B7-6591-76E1414B812E}" dt="2021-11-30T05:03:19.367" v="125"/>
          <ac:spMkLst>
            <pc:docMk/>
            <pc:sldMk cId="414015094" sldId="298"/>
            <ac:spMk id="7" creationId="{CC889467-B2F2-4161-87AF-AD351E002451}"/>
          </ac:spMkLst>
        </pc:spChg>
        <pc:spChg chg="del">
          <ac:chgData name="ゲスト ユーザー" userId="S::urn:spo:anon#0cf848c12f4b339dffdb7217733e7deea5b07d716800bec9d2a6b4ec4abbe654::" providerId="AD" clId="Web-{710D0A2A-C717-E5B7-6591-76E1414B812E}" dt="2021-11-30T05:03:29.211" v="131"/>
          <ac:spMkLst>
            <pc:docMk/>
            <pc:sldMk cId="414015094" sldId="298"/>
            <ac:spMk id="13" creationId="{023B98BD-8071-4D03-8528-B6C371B6AD94}"/>
          </ac:spMkLst>
        </pc:spChg>
        <pc:spChg chg="del">
          <ac:chgData name="ゲスト ユーザー" userId="S::urn:spo:anon#0cf848c12f4b339dffdb7217733e7deea5b07d716800bec9d2a6b4ec4abbe654::" providerId="AD" clId="Web-{710D0A2A-C717-E5B7-6591-76E1414B812E}" dt="2021-11-30T05:03:28.180" v="130"/>
          <ac:spMkLst>
            <pc:docMk/>
            <pc:sldMk cId="414015094" sldId="298"/>
            <ac:spMk id="14" creationId="{85A1EADB-352C-4858-901C-99F91360A909}"/>
          </ac:spMkLst>
        </pc:spChg>
        <pc:spChg chg="del">
          <ac:chgData name="ゲスト ユーザー" userId="S::urn:spo:anon#0cf848c12f4b339dffdb7217733e7deea5b07d716800bec9d2a6b4ec4abbe654::" providerId="AD" clId="Web-{710D0A2A-C717-E5B7-6591-76E1414B812E}" dt="2021-11-30T05:03:30.586" v="132"/>
          <ac:spMkLst>
            <pc:docMk/>
            <pc:sldMk cId="414015094" sldId="298"/>
            <ac:spMk id="15" creationId="{EFF76D46-49FE-4A37-A73B-6050608ABF87}"/>
          </ac:spMkLst>
        </pc:spChg>
        <pc:spChg chg="add mod">
          <ac:chgData name="ゲスト ユーザー" userId="S::urn:spo:anon#0cf848c12f4b339dffdb7217733e7deea5b07d716800bec9d2a6b4ec4abbe654::" providerId="AD" clId="Web-{710D0A2A-C717-E5B7-6591-76E1414B812E}" dt="2021-11-30T05:05:35.057" v="170" actId="1076"/>
          <ac:spMkLst>
            <pc:docMk/>
            <pc:sldMk cId="414015094" sldId="298"/>
            <ac:spMk id="16" creationId="{F9D1E0E1-BA39-43A2-B7FC-47D1A91BF165}"/>
          </ac:spMkLst>
        </pc:spChg>
        <pc:spChg chg="add mod">
          <ac:chgData name="ゲスト ユーザー" userId="S::urn:spo:anon#0cf848c12f4b339dffdb7217733e7deea5b07d716800bec9d2a6b4ec4abbe654::" providerId="AD" clId="Web-{710D0A2A-C717-E5B7-6591-76E1414B812E}" dt="2021-11-30T05:07:08.856" v="210" actId="1076"/>
          <ac:spMkLst>
            <pc:docMk/>
            <pc:sldMk cId="414015094" sldId="298"/>
            <ac:spMk id="18" creationId="{637752C2-3BE4-40A2-9253-DF2EE3B41A4D}"/>
          </ac:spMkLst>
        </pc:spChg>
        <pc:picChg chg="del">
          <ac:chgData name="ゲスト ユーザー" userId="S::urn:spo:anon#0cf848c12f4b339dffdb7217733e7deea5b07d716800bec9d2a6b4ec4abbe654::" providerId="AD" clId="Web-{710D0A2A-C717-E5B7-6591-76E1414B812E}" dt="2021-11-30T05:03:07.274" v="124"/>
          <ac:picMkLst>
            <pc:docMk/>
            <pc:sldMk cId="414015094" sldId="298"/>
            <ac:picMk id="3" creationId="{318AA455-C7F1-4BCB-AB41-60D9E6E9F3B6}"/>
          </ac:picMkLst>
        </pc:picChg>
        <pc:picChg chg="del">
          <ac:chgData name="ゲスト ユーザー" userId="S::urn:spo:anon#0cf848c12f4b339dffdb7217733e7deea5b07d716800bec9d2a6b4ec4abbe654::" providerId="AD" clId="Web-{710D0A2A-C717-E5B7-6591-76E1414B812E}" dt="2021-11-30T05:03:23.180" v="126"/>
          <ac:picMkLst>
            <pc:docMk/>
            <pc:sldMk cId="414015094" sldId="298"/>
            <ac:picMk id="8" creationId="{140B83F7-2D4B-4D69-914B-C7DEF861D01D}"/>
          </ac:picMkLst>
        </pc:picChg>
        <pc:picChg chg="add mod">
          <ac:chgData name="ゲスト ユーザー" userId="S::urn:spo:anon#0cf848c12f4b339dffdb7217733e7deea5b07d716800bec9d2a6b4ec4abbe654::" providerId="AD" clId="Web-{710D0A2A-C717-E5B7-6591-76E1414B812E}" dt="2021-11-30T05:05:30.651" v="169" actId="1076"/>
          <ac:picMkLst>
            <pc:docMk/>
            <pc:sldMk cId="414015094" sldId="298"/>
            <ac:picMk id="9" creationId="{71D3980D-F137-4A2B-B49A-5D29654752D6}"/>
          </ac:picMkLst>
        </pc:picChg>
        <pc:picChg chg="del">
          <ac:chgData name="ゲスト ユーザー" userId="S::urn:spo:anon#0cf848c12f4b339dffdb7217733e7deea5b07d716800bec9d2a6b4ec4abbe654::" providerId="AD" clId="Web-{710D0A2A-C717-E5B7-6591-76E1414B812E}" dt="2021-11-30T05:03:24.993" v="128"/>
          <ac:picMkLst>
            <pc:docMk/>
            <pc:sldMk cId="414015094" sldId="298"/>
            <ac:picMk id="10" creationId="{2515B065-06D4-4FC4-A111-D4EBE61FB253}"/>
          </ac:picMkLst>
        </pc:picChg>
        <pc:picChg chg="del">
          <ac:chgData name="ゲスト ユーザー" userId="S::urn:spo:anon#0cf848c12f4b339dffdb7217733e7deea5b07d716800bec9d2a6b4ec4abbe654::" providerId="AD" clId="Web-{710D0A2A-C717-E5B7-6591-76E1414B812E}" dt="2021-11-30T05:03:24.039" v="127"/>
          <ac:picMkLst>
            <pc:docMk/>
            <pc:sldMk cId="414015094" sldId="298"/>
            <ac:picMk id="11" creationId="{5CD91356-02AB-49CB-8CB7-7058B95041CE}"/>
          </ac:picMkLst>
        </pc:picChg>
        <pc:picChg chg="del">
          <ac:chgData name="ゲスト ユーザー" userId="S::urn:spo:anon#0cf848c12f4b339dffdb7217733e7deea5b07d716800bec9d2a6b4ec4abbe654::" providerId="AD" clId="Web-{710D0A2A-C717-E5B7-6591-76E1414B812E}" dt="2021-11-30T05:03:25.805" v="129"/>
          <ac:picMkLst>
            <pc:docMk/>
            <pc:sldMk cId="414015094" sldId="298"/>
            <ac:picMk id="12" creationId="{1E12A174-0D7B-4651-8B27-B7564E9CAFCC}"/>
          </ac:picMkLst>
        </pc:picChg>
        <pc:picChg chg="add mod">
          <ac:chgData name="ゲスト ユーザー" userId="S::urn:spo:anon#0cf848c12f4b339dffdb7217733e7deea5b07d716800bec9d2a6b4ec4abbe654::" providerId="AD" clId="Web-{710D0A2A-C717-E5B7-6591-76E1414B812E}" dt="2021-11-30T05:06:10.261" v="172" actId="1076"/>
          <ac:picMkLst>
            <pc:docMk/>
            <pc:sldMk cId="414015094" sldId="298"/>
            <ac:picMk id="17" creationId="{3AD49362-F6E3-48EA-B970-8586A2CAB1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3AE71-2AEB-4A18-86CF-9D9353781B8A}" type="datetimeFigureOut">
              <a:rPr kumimoji="1" lang="ja-JP" altLang="en-US" smtClean="0"/>
              <a:t>2022/5/16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B33FD-EE37-4122-B2A5-9CE2998EA7AD}" type="slidenum">
              <a:rPr kumimoji="1" lang="ja-JP" altLang="en-US" smtClean="0"/>
              <a:t>‹#›</a:t>
            </a:fld>
            <a:endParaRPr kumimoji="1" lang="ja-JP" altLang="en-US"/>
          </a:p>
        </p:txBody>
      </p:sp>
    </p:spTree>
    <p:extLst>
      <p:ext uri="{BB962C8B-B14F-4D97-AF65-F5344CB8AC3E}">
        <p14:creationId xmlns:p14="http://schemas.microsoft.com/office/powerpoint/2010/main" val="15189200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6546C-0C62-4E76-80EB-68465DC7AB49}"/>
              </a:ext>
            </a:extLst>
          </p:cNvPr>
          <p:cNvSpPr>
            <a:spLocks noGrp="1"/>
          </p:cNvSpPr>
          <p:nvPr>
            <p:ph type="ctrTitle"/>
          </p:nvPr>
        </p:nvSpPr>
        <p:spPr>
          <a:xfrm>
            <a:off x="1524000" y="1122363"/>
            <a:ext cx="9144000" cy="2387600"/>
          </a:xfrm>
        </p:spPr>
        <p:txBody>
          <a:bodyPr anchor="b">
            <a:normAutofit/>
          </a:bodyPr>
          <a:lstStyle>
            <a:lvl1pPr algn="ctr">
              <a:defRPr sz="8000" b="1"/>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3A5DA90-D763-4A1C-81F7-8D9071E716FD}"/>
              </a:ext>
            </a:extLst>
          </p:cNvPr>
          <p:cNvSpPr>
            <a:spLocks noGrp="1"/>
          </p:cNvSpPr>
          <p:nvPr>
            <p:ph type="subTitle" idx="1"/>
          </p:nvPr>
        </p:nvSpPr>
        <p:spPr>
          <a:xfrm>
            <a:off x="1524000" y="386989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6" name="スライド番号プレースホルダー 5">
            <a:extLst>
              <a:ext uri="{FF2B5EF4-FFF2-40B4-BE49-F238E27FC236}">
                <a16:creationId xmlns:a16="http://schemas.microsoft.com/office/drawing/2014/main" id="{D61B3717-AF8F-4898-8867-2E219D762CAD}"/>
              </a:ext>
            </a:extLst>
          </p:cNvPr>
          <p:cNvSpPr>
            <a:spLocks noGrp="1"/>
          </p:cNvSpPr>
          <p:nvPr>
            <p:ph type="sldNum" sz="quarter" idx="12"/>
          </p:nvPr>
        </p:nvSpPr>
        <p:spPr>
          <a:xfrm>
            <a:off x="9324975"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id="{6989DF16-EC89-4AE6-B756-5ED25FE3F46A}"/>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cxnSp>
        <p:nvCxnSpPr>
          <p:cNvPr id="5" name="直線コネクタ 4">
            <a:extLst>
              <a:ext uri="{FF2B5EF4-FFF2-40B4-BE49-F238E27FC236}">
                <a16:creationId xmlns:a16="http://schemas.microsoft.com/office/drawing/2014/main" id="{7B9E0B4C-6007-4DBB-9DD1-17E93668E405}"/>
              </a:ext>
            </a:extLst>
          </p:cNvPr>
          <p:cNvCxnSpPr/>
          <p:nvPr userDrawn="1"/>
        </p:nvCxnSpPr>
        <p:spPr>
          <a:xfrm>
            <a:off x="692727" y="3694401"/>
            <a:ext cx="1080654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2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0B4EE-F845-41C1-998C-5FA988B498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305EEF8-E385-4C04-A5A3-21C5C99CA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9B2630E-CFF9-4C8A-9432-CB6555C6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344A2886-18B2-41EA-8F9E-45CF06DD03BA}"/>
              </a:ext>
            </a:extLst>
          </p:cNvPr>
          <p:cNvSpPr>
            <a:spLocks noGrp="1"/>
          </p:cNvSpPr>
          <p:nvPr>
            <p:ph type="ftr" sz="quarter" idx="11"/>
          </p:nvPr>
        </p:nvSpPr>
        <p:spPr/>
        <p:txBody>
          <a:bodyPr/>
          <a:lstStyle/>
          <a:p>
            <a:r>
              <a:rPr kumimoji="1" lang="en-US" altLang="ja-JP"/>
              <a:t>AKAI ITO</a:t>
            </a:r>
            <a:endParaRPr kumimoji="1" lang="ja-JP" altLang="en-US"/>
          </a:p>
        </p:txBody>
      </p:sp>
      <p:sp>
        <p:nvSpPr>
          <p:cNvPr id="7" name="スライド番号プレースホルダー 6">
            <a:extLst>
              <a:ext uri="{FF2B5EF4-FFF2-40B4-BE49-F238E27FC236}">
                <a16:creationId xmlns:a16="http://schemas.microsoft.com/office/drawing/2014/main" id="{B28E64F5-D477-40C0-8543-C1D06F9A0910}"/>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20409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6A4C3-712D-4E1E-B565-1AD3228D45B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C62323F-FCF7-44EE-A076-682EAD47A6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a:extLst>
              <a:ext uri="{FF2B5EF4-FFF2-40B4-BE49-F238E27FC236}">
                <a16:creationId xmlns:a16="http://schemas.microsoft.com/office/drawing/2014/main" id="{8CCFB0D9-0597-47E4-A06D-B4FF42015D44}"/>
              </a:ext>
            </a:extLst>
          </p:cNvPr>
          <p:cNvSpPr>
            <a:spLocks noGrp="1"/>
          </p:cNvSpPr>
          <p:nvPr>
            <p:ph type="ftr" sz="quarter" idx="11"/>
          </p:nvPr>
        </p:nvSpPr>
        <p:spPr/>
        <p:txBody>
          <a:bodyPr/>
          <a:lstStyle/>
          <a:p>
            <a:r>
              <a:rPr kumimoji="1" lang="en-US" altLang="ja-JP"/>
              <a:t>AKAI ITO</a:t>
            </a:r>
            <a:endParaRPr kumimoji="1" lang="ja-JP" altLang="en-US"/>
          </a:p>
        </p:txBody>
      </p:sp>
      <p:sp>
        <p:nvSpPr>
          <p:cNvPr id="6" name="スライド番号プレースホルダー 5">
            <a:extLst>
              <a:ext uri="{FF2B5EF4-FFF2-40B4-BE49-F238E27FC236}">
                <a16:creationId xmlns:a16="http://schemas.microsoft.com/office/drawing/2014/main" id="{49BD675A-B8EF-41DA-BC2D-64C61D263C5F}"/>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94230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6E76935-E595-4C61-8F0A-8D034522501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898C29-83DB-440A-A75F-231BC459AB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a:extLst>
              <a:ext uri="{FF2B5EF4-FFF2-40B4-BE49-F238E27FC236}">
                <a16:creationId xmlns:a16="http://schemas.microsoft.com/office/drawing/2014/main" id="{4989A0D5-FBC6-43B4-8C38-BBC78EAA9BB0}"/>
              </a:ext>
            </a:extLst>
          </p:cNvPr>
          <p:cNvSpPr>
            <a:spLocks noGrp="1"/>
          </p:cNvSpPr>
          <p:nvPr>
            <p:ph type="ftr" sz="quarter" idx="11"/>
          </p:nvPr>
        </p:nvSpPr>
        <p:spPr/>
        <p:txBody>
          <a:bodyPr/>
          <a:lstStyle/>
          <a:p>
            <a:r>
              <a:rPr kumimoji="1" lang="en-US" altLang="ja-JP"/>
              <a:t>AKAI ITO</a:t>
            </a:r>
            <a:endParaRPr kumimoji="1" lang="ja-JP" altLang="en-US"/>
          </a:p>
        </p:txBody>
      </p:sp>
      <p:sp>
        <p:nvSpPr>
          <p:cNvPr id="6" name="スライド番号プレースホルダー 5">
            <a:extLst>
              <a:ext uri="{FF2B5EF4-FFF2-40B4-BE49-F238E27FC236}">
                <a16:creationId xmlns:a16="http://schemas.microsoft.com/office/drawing/2014/main" id="{175C4D64-3DDB-42CA-A86D-8E7F06B97B4B}"/>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103400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使わない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D112E8-7218-45E7-9871-F826EE07C77C}"/>
              </a:ext>
            </a:extLst>
          </p:cNvPr>
          <p:cNvSpPr>
            <a:spLocks noGrp="1"/>
          </p:cNvSpPr>
          <p:nvPr>
            <p:ph type="title"/>
          </p:nvPr>
        </p:nvSpPr>
        <p:spPr/>
        <p:txBody>
          <a:bodyPr>
            <a:normAutofit/>
          </a:bodyPr>
          <a:lstStyle>
            <a:lvl1pPr>
              <a:defRPr sz="6000" b="1"/>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F34CF1-205C-4260-B997-62044028C8E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a:extLst>
              <a:ext uri="{FF2B5EF4-FFF2-40B4-BE49-F238E27FC236}">
                <a16:creationId xmlns:a16="http://schemas.microsoft.com/office/drawing/2014/main" id="{E304E3F4-0301-40D9-9823-FA9903E52D01}"/>
              </a:ext>
            </a:extLst>
          </p:cNvPr>
          <p:cNvSpPr>
            <a:spLocks noGrp="1"/>
          </p:cNvSpPr>
          <p:nvPr>
            <p:ph type="ftr" sz="quarter" idx="11"/>
          </p:nvPr>
        </p:nvSpPr>
        <p:spPr/>
        <p:txBody>
          <a:bodyPr/>
          <a:lstStyle/>
          <a:p>
            <a:r>
              <a:rPr kumimoji="1" lang="en-US" altLang="ja-JP"/>
              <a:t>AKAI ITO</a:t>
            </a:r>
            <a:endParaRPr kumimoji="1" lang="ja-JP" altLang="en-US"/>
          </a:p>
        </p:txBody>
      </p:sp>
      <p:sp>
        <p:nvSpPr>
          <p:cNvPr id="6" name="スライド番号プレースホルダー 5">
            <a:extLst>
              <a:ext uri="{FF2B5EF4-FFF2-40B4-BE49-F238E27FC236}">
                <a16:creationId xmlns:a16="http://schemas.microsoft.com/office/drawing/2014/main" id="{7D1F13C0-971D-44FA-ADED-028B68D03FBA}"/>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254332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6285E-A20B-4AA2-B081-2FDCBDAC470F}"/>
              </a:ext>
            </a:extLst>
          </p:cNvPr>
          <p:cNvSpPr>
            <a:spLocks noGrp="1"/>
          </p:cNvSpPr>
          <p:nvPr>
            <p:ph type="title"/>
          </p:nvPr>
        </p:nvSpPr>
        <p:spPr/>
        <p:txBody>
          <a:bodyPr>
            <a:noAutofit/>
          </a:bodyPr>
          <a:lstStyle>
            <a:lvl1pPr>
              <a:defRPr sz="6000" b="1"/>
            </a:lvl1p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FE5A5E51-AAEA-4B74-87D2-4BEAE14A109A}"/>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CA202441-CAE1-4485-B494-B3C5B469ADDA}"/>
              </a:ext>
            </a:extLst>
          </p:cNvPr>
          <p:cNvSpPr>
            <a:spLocks noGrp="1"/>
          </p:cNvSpPr>
          <p:nvPr>
            <p:ph type="sldNum" sz="quarter" idx="11"/>
          </p:nvPr>
        </p:nvSpPr>
        <p:spPr/>
        <p:txBody>
          <a:bodyPr/>
          <a:lstStyle/>
          <a:p>
            <a:fld id="{14EBCA9F-F6C9-4FE5-9791-590BD5D050ED}" type="slidenum">
              <a:rPr lang="ja-JP" altLang="en-US" smtClean="0"/>
              <a:pPr/>
              <a:t>‹#›</a:t>
            </a:fld>
            <a:endParaRPr lang="ja-JP" altLang="en-US"/>
          </a:p>
        </p:txBody>
      </p:sp>
      <p:sp>
        <p:nvSpPr>
          <p:cNvPr id="5" name="コンテンツ プレースホルダー 2">
            <a:extLst>
              <a:ext uri="{FF2B5EF4-FFF2-40B4-BE49-F238E27FC236}">
                <a16:creationId xmlns:a16="http://schemas.microsoft.com/office/drawing/2014/main" id="{ACAAC454-1914-40BE-BF47-A4CE0FB23DE3}"/>
              </a:ext>
            </a:extLst>
          </p:cNvPr>
          <p:cNvSpPr>
            <a:spLocks noGrp="1"/>
          </p:cNvSpPr>
          <p:nvPr>
            <p:ph idx="1"/>
          </p:nvPr>
        </p:nvSpPr>
        <p:spPr>
          <a:xfrm>
            <a:off x="838200" y="1825625"/>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60983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枚目以降はこれを使うと便利で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2296CEEA-0A41-4E4F-B25F-FA387B909414}"/>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B350078A-E4C5-4C1E-92A7-2366C3A021C8}"/>
              </a:ext>
            </a:extLst>
          </p:cNvPr>
          <p:cNvSpPr>
            <a:spLocks noGrp="1"/>
          </p:cNvSpPr>
          <p:nvPr>
            <p:ph type="sldNum" sz="quarter" idx="11"/>
          </p:nvPr>
        </p:nvSpPr>
        <p:spPr/>
        <p:txBody>
          <a:bodyPr/>
          <a:lstStyle/>
          <a:p>
            <a:fld id="{14EBCA9F-F6C9-4FE5-9791-590BD5D050ED}" type="slidenum">
              <a:rPr lang="ja-JP" altLang="en-US" smtClean="0"/>
              <a:pPr/>
              <a:t>‹#›</a:t>
            </a:fld>
            <a:endParaRPr lang="ja-JP" altLang="en-US"/>
          </a:p>
        </p:txBody>
      </p:sp>
      <p:sp>
        <p:nvSpPr>
          <p:cNvPr id="5" name="コンテンツ プレースホルダー 2">
            <a:extLst>
              <a:ext uri="{FF2B5EF4-FFF2-40B4-BE49-F238E27FC236}">
                <a16:creationId xmlns:a16="http://schemas.microsoft.com/office/drawing/2014/main" id="{8E19B85E-6722-471F-B58C-ADC9D48146B7}"/>
              </a:ext>
            </a:extLst>
          </p:cNvPr>
          <p:cNvSpPr>
            <a:spLocks noGrp="1"/>
          </p:cNvSpPr>
          <p:nvPr>
            <p:ph idx="1"/>
          </p:nvPr>
        </p:nvSpPr>
        <p:spPr>
          <a:xfrm>
            <a:off x="838200" y="227215"/>
            <a:ext cx="10515600" cy="578011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51140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F3C1615D-7776-4FDB-B398-7191174AB263}"/>
              </a:ext>
            </a:extLst>
          </p:cNvPr>
          <p:cNvSpPr>
            <a:spLocks noGrp="1"/>
          </p:cNvSpPr>
          <p:nvPr>
            <p:ph type="ftr" sz="quarter" idx="11"/>
          </p:nvPr>
        </p:nvSpPr>
        <p:spPr/>
        <p:txBody>
          <a:bodyPr/>
          <a:lstStyle/>
          <a:p>
            <a:r>
              <a:rPr kumimoji="1" lang="en-US" altLang="ja-JP"/>
              <a:t>AKAI ITO</a:t>
            </a:r>
            <a:endParaRPr kumimoji="1" lang="ja-JP" altLang="en-US"/>
          </a:p>
        </p:txBody>
      </p:sp>
      <p:sp>
        <p:nvSpPr>
          <p:cNvPr id="4" name="スライド番号プレースホルダー 3">
            <a:extLst>
              <a:ext uri="{FF2B5EF4-FFF2-40B4-BE49-F238E27FC236}">
                <a16:creationId xmlns:a16="http://schemas.microsoft.com/office/drawing/2014/main" id="{CABA20CE-E6B6-4767-A89E-BBB1F2EAA3BD}"/>
              </a:ext>
            </a:extLst>
          </p:cNvPr>
          <p:cNvSpPr>
            <a:spLocks noGrp="1"/>
          </p:cNvSpPr>
          <p:nvPr>
            <p:ph type="sldNum" sz="quarter" idx="12"/>
          </p:nvPr>
        </p:nvSpPr>
        <p:spPr>
          <a:xfrm>
            <a:off x="9324975" y="6356349"/>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1448775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7F04AF-A33E-4053-B324-5D979B4FF1A4}"/>
              </a:ext>
            </a:extLst>
          </p:cNvPr>
          <p:cNvSpPr>
            <a:spLocks noGrp="1"/>
          </p:cNvSpPr>
          <p:nvPr>
            <p:ph type="title"/>
          </p:nvPr>
        </p:nvSpPr>
        <p:spPr/>
        <p:txBody>
          <a:bodyPr/>
          <a:lstStyle/>
          <a:p>
            <a:r>
              <a:rPr kumimoji="1" lang="ja-JP" altLang="en-US"/>
              <a:t>マスター タイトルの書式設定</a:t>
            </a:r>
          </a:p>
        </p:txBody>
      </p:sp>
      <p:sp>
        <p:nvSpPr>
          <p:cNvPr id="4" name="フッター プレースホルダー 3">
            <a:extLst>
              <a:ext uri="{FF2B5EF4-FFF2-40B4-BE49-F238E27FC236}">
                <a16:creationId xmlns:a16="http://schemas.microsoft.com/office/drawing/2014/main" id="{425FC37E-1637-4392-B521-50F2213A2D5D}"/>
              </a:ext>
            </a:extLst>
          </p:cNvPr>
          <p:cNvSpPr>
            <a:spLocks noGrp="1"/>
          </p:cNvSpPr>
          <p:nvPr>
            <p:ph type="ftr" sz="quarter" idx="11"/>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AF9600E4-E0ED-4D44-8626-3BFAE14D201C}"/>
              </a:ext>
            </a:extLst>
          </p:cNvPr>
          <p:cNvSpPr>
            <a:spLocks noGrp="1"/>
          </p:cNvSpPr>
          <p:nvPr>
            <p:ph type="sldNum" sz="quarter" idx="12"/>
          </p:nvPr>
        </p:nvSpPr>
        <p:spPr>
          <a:xfrm>
            <a:off x="9324975"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396283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A86B4-D145-42EE-9440-C463E8B8FA4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318676-B4A6-4D4D-A01B-735CF6EB9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5" name="フッター プレースホルダー 4">
            <a:extLst>
              <a:ext uri="{FF2B5EF4-FFF2-40B4-BE49-F238E27FC236}">
                <a16:creationId xmlns:a16="http://schemas.microsoft.com/office/drawing/2014/main" id="{011B63C6-BBE7-4FC9-AEE6-30CBD2DDF4DA}"/>
              </a:ext>
            </a:extLst>
          </p:cNvPr>
          <p:cNvSpPr>
            <a:spLocks noGrp="1"/>
          </p:cNvSpPr>
          <p:nvPr>
            <p:ph type="ftr" sz="quarter" idx="11"/>
          </p:nvPr>
        </p:nvSpPr>
        <p:spPr/>
        <p:txBody>
          <a:bodyPr/>
          <a:lstStyle/>
          <a:p>
            <a:r>
              <a:rPr kumimoji="1" lang="en-US" altLang="ja-JP"/>
              <a:t>AKAI ITO</a:t>
            </a:r>
            <a:endParaRPr kumimoji="1" lang="ja-JP" altLang="en-US"/>
          </a:p>
        </p:txBody>
      </p:sp>
      <p:sp>
        <p:nvSpPr>
          <p:cNvPr id="6" name="スライド番号プレースホルダー 5">
            <a:extLst>
              <a:ext uri="{FF2B5EF4-FFF2-40B4-BE49-F238E27FC236}">
                <a16:creationId xmlns:a16="http://schemas.microsoft.com/office/drawing/2014/main" id="{105F9F9D-43B8-444C-8DFC-A3B69D70A13E}"/>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422801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11204D-AD3A-427B-BDB6-EA933C1D19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FD91D78-DC67-48DB-88DA-974354D0A70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6598826-24CF-481F-99CB-CF04E7788AF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a:extLst>
              <a:ext uri="{FF2B5EF4-FFF2-40B4-BE49-F238E27FC236}">
                <a16:creationId xmlns:a16="http://schemas.microsoft.com/office/drawing/2014/main" id="{218ED8C8-D4C8-4A64-8836-A10557E3C0CE}"/>
              </a:ext>
            </a:extLst>
          </p:cNvPr>
          <p:cNvSpPr>
            <a:spLocks noGrp="1"/>
          </p:cNvSpPr>
          <p:nvPr>
            <p:ph type="ftr" sz="quarter" idx="11"/>
          </p:nvPr>
        </p:nvSpPr>
        <p:spPr/>
        <p:txBody>
          <a:bodyPr/>
          <a:lstStyle/>
          <a:p>
            <a:r>
              <a:rPr kumimoji="1" lang="en-US" altLang="ja-JP"/>
              <a:t>AKAI ITO</a:t>
            </a:r>
            <a:endParaRPr kumimoji="1" lang="ja-JP" altLang="en-US"/>
          </a:p>
        </p:txBody>
      </p:sp>
      <p:sp>
        <p:nvSpPr>
          <p:cNvPr id="7" name="スライド番号プレースホルダー 6">
            <a:extLst>
              <a:ext uri="{FF2B5EF4-FFF2-40B4-BE49-F238E27FC236}">
                <a16:creationId xmlns:a16="http://schemas.microsoft.com/office/drawing/2014/main" id="{A5F0BA84-0913-425E-8699-D2688AB5AEE4}"/>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6152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1498F-60AC-460F-94AE-16A05F1B0BF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15EBA8-4C11-4CBF-8D98-1ACFE1094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8BFC94A-62ED-4AB6-84F7-FC8C1866C4F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E77AD3-EB70-4657-9B7E-CDB81ABB0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090A491-181A-44BD-B6BF-73F38157CFA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フッター プレースホルダー 7">
            <a:extLst>
              <a:ext uri="{FF2B5EF4-FFF2-40B4-BE49-F238E27FC236}">
                <a16:creationId xmlns:a16="http://schemas.microsoft.com/office/drawing/2014/main" id="{A18F2080-A817-422E-98FC-02E6BE966C81}"/>
              </a:ext>
            </a:extLst>
          </p:cNvPr>
          <p:cNvSpPr>
            <a:spLocks noGrp="1"/>
          </p:cNvSpPr>
          <p:nvPr>
            <p:ph type="ftr" sz="quarter" idx="11"/>
          </p:nvPr>
        </p:nvSpPr>
        <p:spPr/>
        <p:txBody>
          <a:bodyPr/>
          <a:lstStyle/>
          <a:p>
            <a:r>
              <a:rPr kumimoji="1" lang="en-US" altLang="ja-JP"/>
              <a:t>AKAI ITO</a:t>
            </a:r>
            <a:endParaRPr kumimoji="1" lang="ja-JP" altLang="en-US"/>
          </a:p>
        </p:txBody>
      </p:sp>
      <p:sp>
        <p:nvSpPr>
          <p:cNvPr id="9" name="スライド番号プレースホルダー 8">
            <a:extLst>
              <a:ext uri="{FF2B5EF4-FFF2-40B4-BE49-F238E27FC236}">
                <a16:creationId xmlns:a16="http://schemas.microsoft.com/office/drawing/2014/main" id="{812F72E8-6786-4B44-97F1-9AAE8E2FC864}"/>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3007416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AC03CD-45C1-441A-A58F-3958CDC5143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E726D5-A42E-47CA-B4AB-9FD0FB91B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E666F49-2865-466F-8EC5-78830B512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6" name="フッター プレースホルダー 5">
            <a:extLst>
              <a:ext uri="{FF2B5EF4-FFF2-40B4-BE49-F238E27FC236}">
                <a16:creationId xmlns:a16="http://schemas.microsoft.com/office/drawing/2014/main" id="{630CD67F-1336-4619-B52E-FED7D5D13559}"/>
              </a:ext>
            </a:extLst>
          </p:cNvPr>
          <p:cNvSpPr>
            <a:spLocks noGrp="1"/>
          </p:cNvSpPr>
          <p:nvPr>
            <p:ph type="ftr" sz="quarter" idx="11"/>
          </p:nvPr>
        </p:nvSpPr>
        <p:spPr/>
        <p:txBody>
          <a:bodyPr/>
          <a:lstStyle/>
          <a:p>
            <a:r>
              <a:rPr kumimoji="1" lang="en-US" altLang="ja-JP"/>
              <a:t>AKAI ITO</a:t>
            </a:r>
            <a:endParaRPr kumimoji="1" lang="ja-JP" altLang="en-US"/>
          </a:p>
        </p:txBody>
      </p:sp>
      <p:sp>
        <p:nvSpPr>
          <p:cNvPr id="7" name="スライド番号プレースホルダー 6">
            <a:extLst>
              <a:ext uri="{FF2B5EF4-FFF2-40B4-BE49-F238E27FC236}">
                <a16:creationId xmlns:a16="http://schemas.microsoft.com/office/drawing/2014/main" id="{3A2A11F6-5D1E-4286-9D9A-9C6F2E9BE390}"/>
              </a:ext>
            </a:extLst>
          </p:cNvPr>
          <p:cNvSpPr>
            <a:spLocks noGrp="1"/>
          </p:cNvSpPr>
          <p:nvPr>
            <p:ph type="sldNum" sz="quarter" idx="12"/>
          </p:nvPr>
        </p:nvSpPr>
        <p:spPr>
          <a:xfrm>
            <a:off x="8610600" y="6356350"/>
            <a:ext cx="2743200" cy="365125"/>
          </a:xfrm>
          <a:prstGeom prst="rect">
            <a:avLst/>
          </a:prstGeom>
        </p:spPr>
        <p:txBody>
          <a:bodyPr/>
          <a:lstStyle/>
          <a:p>
            <a:fld id="{9E02999F-6EC4-4AA7-AD71-70C5558F1A5F}" type="slidenum">
              <a:rPr kumimoji="1" lang="ja-JP" altLang="en-US" smtClean="0"/>
              <a:t>‹#›</a:t>
            </a:fld>
            <a:endParaRPr kumimoji="1" lang="ja-JP" altLang="en-US"/>
          </a:p>
        </p:txBody>
      </p:sp>
    </p:spTree>
    <p:extLst>
      <p:ext uri="{BB962C8B-B14F-4D97-AF65-F5344CB8AC3E}">
        <p14:creationId xmlns:p14="http://schemas.microsoft.com/office/powerpoint/2010/main" val="323833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53A21E-4A64-46C7-B52A-4AA64DD044C7}"/>
              </a:ext>
            </a:extLst>
          </p:cNvPr>
          <p:cNvPicPr>
            <a:picLocks noChangeAspect="1"/>
          </p:cNvPicPr>
          <p:nvPr userDrawn="1"/>
        </p:nvPicPr>
        <p:blipFill>
          <a:blip r:embed="rId15"/>
          <a:stretch>
            <a:fillRect/>
          </a:stretch>
        </p:blipFill>
        <p:spPr>
          <a:xfrm>
            <a:off x="1" y="5905500"/>
            <a:ext cx="5828571" cy="535262"/>
          </a:xfrm>
          <a:prstGeom prst="rect">
            <a:avLst/>
          </a:prstGeom>
        </p:spPr>
      </p:pic>
      <p:pic>
        <p:nvPicPr>
          <p:cNvPr id="9" name="図 8">
            <a:extLst>
              <a:ext uri="{FF2B5EF4-FFF2-40B4-BE49-F238E27FC236}">
                <a16:creationId xmlns:a16="http://schemas.microsoft.com/office/drawing/2014/main" id="{FF8FBD6B-2A65-400E-A6D8-7BDE0B0B0F90}"/>
              </a:ext>
            </a:extLst>
          </p:cNvPr>
          <p:cNvPicPr>
            <a:picLocks noChangeAspect="1"/>
          </p:cNvPicPr>
          <p:nvPr userDrawn="1"/>
        </p:nvPicPr>
        <p:blipFill>
          <a:blip r:embed="rId15"/>
          <a:stretch>
            <a:fillRect/>
          </a:stretch>
        </p:blipFill>
        <p:spPr>
          <a:xfrm rot="10800000">
            <a:off x="5828570" y="5814737"/>
            <a:ext cx="6363429" cy="535262"/>
          </a:xfrm>
          <a:prstGeom prst="rect">
            <a:avLst/>
          </a:prstGeom>
        </p:spPr>
      </p:pic>
      <p:sp>
        <p:nvSpPr>
          <p:cNvPr id="2" name="タイトル プレースホルダー 1">
            <a:extLst>
              <a:ext uri="{FF2B5EF4-FFF2-40B4-BE49-F238E27FC236}">
                <a16:creationId xmlns:a16="http://schemas.microsoft.com/office/drawing/2014/main" id="{0476C324-E374-4687-9DBE-36057E621E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408BE29-FBD4-4A4D-839F-418665AE83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a:extLst>
              <a:ext uri="{FF2B5EF4-FFF2-40B4-BE49-F238E27FC236}">
                <a16:creationId xmlns:a16="http://schemas.microsoft.com/office/drawing/2014/main" id="{FBA4AC5E-7220-4BDC-984F-02F71A975E5A}"/>
              </a:ext>
            </a:extLst>
          </p:cNvPr>
          <p:cNvSpPr>
            <a:spLocks noGrp="1"/>
          </p:cNvSpPr>
          <p:nvPr>
            <p:ph type="ftr" sz="quarter" idx="3"/>
          </p:nvPr>
        </p:nvSpPr>
        <p:spPr>
          <a:xfrm>
            <a:off x="123825" y="6356350"/>
            <a:ext cx="2809875" cy="365125"/>
          </a:xfrm>
          <a:prstGeom prst="rect">
            <a:avLst/>
          </a:prstGeom>
        </p:spPr>
        <p:txBody>
          <a:bodyPr vert="horz" lIns="91440" tIns="45720" rIns="91440" bIns="45720" rtlCol="0" anchor="ctr"/>
          <a:lstStyle>
            <a:lvl1pPr algn="ctr">
              <a:defRPr sz="4800">
                <a:solidFill>
                  <a:srgbClr val="FF0000"/>
                </a:solidFill>
                <a:latin typeface="Monotype Corsiva" panose="03010101010201010101" pitchFamily="66" charset="0"/>
              </a:defRPr>
            </a:lvl1pPr>
          </a:lstStyle>
          <a:p>
            <a:r>
              <a:rPr lang="en-US" altLang="ja-JP"/>
              <a:t>AKAI ITO</a:t>
            </a:r>
            <a:endParaRPr lang="ja-JP" altLang="en-US"/>
          </a:p>
        </p:txBody>
      </p:sp>
      <p:sp>
        <p:nvSpPr>
          <p:cNvPr id="10" name="スライド番号プレースホルダー 9">
            <a:extLst>
              <a:ext uri="{FF2B5EF4-FFF2-40B4-BE49-F238E27FC236}">
                <a16:creationId xmlns:a16="http://schemas.microsoft.com/office/drawing/2014/main" id="{AE4B646E-1CD7-4C38-94CB-2A98797669EE}"/>
              </a:ext>
            </a:extLst>
          </p:cNvPr>
          <p:cNvSpPr>
            <a:spLocks noGrp="1"/>
          </p:cNvSpPr>
          <p:nvPr>
            <p:ph type="sldNum" sz="quarter" idx="4"/>
          </p:nvPr>
        </p:nvSpPr>
        <p:spPr>
          <a:xfrm>
            <a:off x="9324975" y="6356350"/>
            <a:ext cx="2743200" cy="365125"/>
          </a:xfrm>
          <a:prstGeom prst="rect">
            <a:avLst/>
          </a:prstGeom>
        </p:spPr>
        <p:txBody>
          <a:bodyPr vert="horz" lIns="91440" tIns="45720" rIns="91440" bIns="45720" rtlCol="0" anchor="ctr"/>
          <a:lstStyle>
            <a:lvl1pPr algn="r">
              <a:defRPr sz="3600">
                <a:solidFill>
                  <a:srgbClr val="FF0000"/>
                </a:solidFill>
              </a:defRPr>
            </a:lvl1pPr>
          </a:lstStyle>
          <a:p>
            <a:fld id="{14EBCA9F-F6C9-4FE5-9791-590BD5D050ED}" type="slidenum">
              <a:rPr lang="ja-JP" altLang="en-US" smtClean="0"/>
              <a:pPr/>
              <a:t>‹#›</a:t>
            </a:fld>
            <a:endParaRPr lang="ja-JP" altLang="en-US"/>
          </a:p>
        </p:txBody>
      </p:sp>
      <p:sp>
        <p:nvSpPr>
          <p:cNvPr id="4" name="正方形/長方形 3">
            <a:extLst>
              <a:ext uri="{FF2B5EF4-FFF2-40B4-BE49-F238E27FC236}">
                <a16:creationId xmlns:a16="http://schemas.microsoft.com/office/drawing/2014/main" id="{AC8B2F79-6E9E-4D8F-8DF5-6304C9A1A8F7}"/>
              </a:ext>
            </a:extLst>
          </p:cNvPr>
          <p:cNvSpPr/>
          <p:nvPr userDrawn="1"/>
        </p:nvSpPr>
        <p:spPr>
          <a:xfrm>
            <a:off x="-1" y="0"/>
            <a:ext cx="12191999" cy="23018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298598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5" r:id="rId4"/>
    <p:sldLayoutId id="2147483654" r:id="rId5"/>
    <p:sldLayoutId id="2147483651" r:id="rId6"/>
    <p:sldLayoutId id="2147483652" r:id="rId7"/>
    <p:sldLayoutId id="2147483653" r:id="rId8"/>
    <p:sldLayoutId id="2147483656" r:id="rId9"/>
    <p:sldLayoutId id="2147483657" r:id="rId10"/>
    <p:sldLayoutId id="2147483658" r:id="rId11"/>
    <p:sldLayoutId id="2147483659" r:id="rId12"/>
    <p:sldLayoutId id="2147483650" r:id="rId13"/>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ngimg.com/download/62212" TargetMode="External"/><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gif"/></Relationships>
</file>

<file path=ppt/slides/_rels/slide35.xml.rels><?xml version="1.0" encoding="UTF-8" standalone="yes"?>
<Relationships xmlns="http://schemas.openxmlformats.org/package/2006/relationships"><Relationship Id="rId8" Type="http://schemas.openxmlformats.org/officeDocument/2006/relationships/hyperlink" Target="http://donguri-woods.com/2012taue" TargetMode="External"/><Relationship Id="rId3" Type="http://schemas.openxmlformats.org/officeDocument/2006/relationships/image" Target="../media/image39.sv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EF257B7F-104D-4A76-8E35-E59191882098}"/>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
        <p:nvSpPr>
          <p:cNvPr id="6" name="スライド番号プレースホルダー 5">
            <a:extLst>
              <a:ext uri="{FF2B5EF4-FFF2-40B4-BE49-F238E27FC236}">
                <a16:creationId xmlns:a16="http://schemas.microsoft.com/office/drawing/2014/main" id="{2A8F8AA8-6C28-450E-BB2D-414CD5B1B502}"/>
              </a:ext>
            </a:extLst>
          </p:cNvPr>
          <p:cNvSpPr>
            <a:spLocks noGrp="1"/>
          </p:cNvSpPr>
          <p:nvPr>
            <p:ph type="sldNum" sz="quarter" idx="12"/>
          </p:nvPr>
        </p:nvSpPr>
        <p:spPr/>
        <p:txBody>
          <a:bodyPr/>
          <a:lstStyle/>
          <a:p>
            <a:fld id="{9E02999F-6EC4-4AA7-AD71-70C5558F1A5F}" type="slidenum">
              <a:rPr kumimoji="1" lang="ja-JP" altLang="en-US" smtClean="0"/>
              <a:t>1</a:t>
            </a:fld>
            <a:endParaRPr kumimoji="1" lang="ja-JP" altLang="en-US"/>
          </a:p>
        </p:txBody>
      </p:sp>
      <p:sp>
        <p:nvSpPr>
          <p:cNvPr id="2" name="タイトル 1">
            <a:extLst>
              <a:ext uri="{FF2B5EF4-FFF2-40B4-BE49-F238E27FC236}">
                <a16:creationId xmlns:a16="http://schemas.microsoft.com/office/drawing/2014/main" id="{F88D1201-1459-4A7C-94F0-CFEA60807EE1}"/>
              </a:ext>
            </a:extLst>
          </p:cNvPr>
          <p:cNvSpPr>
            <a:spLocks noGrp="1"/>
          </p:cNvSpPr>
          <p:nvPr>
            <p:ph type="ctrTitle"/>
          </p:nvPr>
        </p:nvSpPr>
        <p:spPr/>
        <p:txBody>
          <a:bodyPr>
            <a:normAutofit fontScale="90000"/>
          </a:bodyPr>
          <a:lstStyle/>
          <a:p>
            <a:r>
              <a:rPr kumimoji="1" lang="ja-JP" altLang="en-US" dirty="0"/>
              <a:t>情報と文化</a:t>
            </a:r>
            <a:br>
              <a:rPr kumimoji="1" lang="en-US" altLang="ja-JP" dirty="0"/>
            </a:br>
            <a:r>
              <a:rPr kumimoji="1" lang="ja-JP" altLang="en-US" dirty="0"/>
              <a:t>プレゼンコロシアム　</a:t>
            </a:r>
          </a:p>
        </p:txBody>
      </p:sp>
      <p:sp>
        <p:nvSpPr>
          <p:cNvPr id="8" name="字幕 7">
            <a:extLst>
              <a:ext uri="{FF2B5EF4-FFF2-40B4-BE49-F238E27FC236}">
                <a16:creationId xmlns:a16="http://schemas.microsoft.com/office/drawing/2014/main" id="{B69A06CA-D7E4-1714-1503-B91F80311EEB}"/>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35424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a:xfrm>
            <a:off x="838200" y="365125"/>
            <a:ext cx="4002882" cy="1349375"/>
          </a:xfrm>
        </p:spPr>
        <p:txBody>
          <a:bodyPr/>
          <a:lstStyle/>
          <a:p>
            <a:r>
              <a:rPr kumimoji="1" lang="ja-JP" altLang="en-US"/>
              <a:t>課題の定義</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10</a:t>
            </a:fld>
            <a:endParaRPr kumimoji="1" lang="ja-JP" altLang="en-US"/>
          </a:p>
        </p:txBody>
      </p:sp>
      <p:sp>
        <p:nvSpPr>
          <p:cNvPr id="7" name="TextBox 6">
            <a:extLst>
              <a:ext uri="{FF2B5EF4-FFF2-40B4-BE49-F238E27FC236}">
                <a16:creationId xmlns:a16="http://schemas.microsoft.com/office/drawing/2014/main" id="{3132B163-1E82-4054-93B4-FD4C4CA3FC94}"/>
              </a:ext>
            </a:extLst>
          </p:cNvPr>
          <p:cNvSpPr txBox="1"/>
          <p:nvPr/>
        </p:nvSpPr>
        <p:spPr>
          <a:xfrm>
            <a:off x="1386608" y="2010573"/>
            <a:ext cx="9799782" cy="1895840"/>
          </a:xfrm>
          <a:prstGeom prst="rect">
            <a:avLst/>
          </a:prstGeom>
          <a:noFill/>
          <a:ln w="38100">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游ゴシック"/>
              </a:rPr>
              <a:t>・</a:t>
            </a:r>
            <a:r>
              <a:rPr lang="ja-JP" altLang="en-US" sz="2000" dirty="0">
                <a:ea typeface="游ゴシック"/>
              </a:rPr>
              <a:t>観測データから分析した結果を元に</a:t>
            </a:r>
            <a:r>
              <a:rPr lang="ja-JP" altLang="en-US" sz="2000" dirty="0">
                <a:solidFill>
                  <a:srgbClr val="FF0000"/>
                </a:solidFill>
                <a:ea typeface="游ゴシック"/>
              </a:rPr>
              <a:t>生産者へのアドバイスを行う</a:t>
            </a:r>
          </a:p>
          <a:p>
            <a:pPr>
              <a:lnSpc>
                <a:spcPct val="150000"/>
              </a:lnSpc>
            </a:pPr>
            <a:r>
              <a:rPr lang="en-US" sz="2000" dirty="0">
                <a:ea typeface="游ゴシック"/>
              </a:rPr>
              <a:t>・</a:t>
            </a:r>
            <a:r>
              <a:rPr lang="ja-JP" altLang="en-US" sz="2000" dirty="0">
                <a:ea typeface="游ゴシック"/>
              </a:rPr>
              <a:t>観測データを集めて分析し、適切な判断をできるように随時データを更新する</a:t>
            </a:r>
          </a:p>
          <a:p>
            <a:pPr>
              <a:lnSpc>
                <a:spcPct val="150000"/>
              </a:lnSpc>
            </a:pPr>
            <a:r>
              <a:rPr lang="en-US" sz="2000" dirty="0">
                <a:ea typeface="游ゴシック"/>
              </a:rPr>
              <a:t>・IoT</a:t>
            </a:r>
            <a:r>
              <a:rPr lang="ja-JP" altLang="en-US" sz="2000" dirty="0">
                <a:ea typeface="游ゴシック"/>
              </a:rPr>
              <a:t>で一部生産者がしていたこと(水量調整や温度調整)を</a:t>
            </a:r>
            <a:r>
              <a:rPr lang="ja-JP" altLang="en-US" sz="2000" dirty="0">
                <a:solidFill>
                  <a:srgbClr val="FF0000"/>
                </a:solidFill>
                <a:ea typeface="游ゴシック"/>
              </a:rPr>
              <a:t>代わりに行う</a:t>
            </a:r>
            <a:endParaRPr lang="en-US" altLang="ja-JP" sz="2000" dirty="0">
              <a:solidFill>
                <a:srgbClr val="FF0000"/>
              </a:solidFill>
              <a:ea typeface="游ゴシック"/>
            </a:endParaRPr>
          </a:p>
          <a:p>
            <a:pPr>
              <a:lnSpc>
                <a:spcPct val="150000"/>
              </a:lnSpc>
            </a:pPr>
            <a:r>
              <a:rPr lang="ja-JP" altLang="en-US" sz="2000" dirty="0">
                <a:ea typeface="+mn-lt"/>
              </a:rPr>
              <a:t>・遠隔操作によって</a:t>
            </a:r>
            <a:r>
              <a:rPr lang="ja-JP" altLang="en-US" sz="2000" dirty="0">
                <a:solidFill>
                  <a:srgbClr val="FF0000"/>
                </a:solidFill>
                <a:ea typeface="+mn-lt"/>
              </a:rPr>
              <a:t>生産者の労力を軽減</a:t>
            </a:r>
            <a:endParaRPr lang="en-US" altLang="ja-JP" sz="2000" dirty="0">
              <a:solidFill>
                <a:srgbClr val="FF0000"/>
              </a:solidFill>
              <a:ea typeface="游ゴシック"/>
            </a:endParaRPr>
          </a:p>
        </p:txBody>
      </p:sp>
      <p:sp>
        <p:nvSpPr>
          <p:cNvPr id="10" name="TextBox 9">
            <a:extLst>
              <a:ext uri="{FF2B5EF4-FFF2-40B4-BE49-F238E27FC236}">
                <a16:creationId xmlns:a16="http://schemas.microsoft.com/office/drawing/2014/main" id="{85C7BF79-7268-4C28-BA14-C8BB1931B946}"/>
              </a:ext>
            </a:extLst>
          </p:cNvPr>
          <p:cNvSpPr txBox="1"/>
          <p:nvPr/>
        </p:nvSpPr>
        <p:spPr>
          <a:xfrm>
            <a:off x="1126836" y="3897371"/>
            <a:ext cx="1014535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dirty="0">
                <a:ea typeface="游ゴシック"/>
              </a:rPr>
              <a:t>以上のことなどをIoTに任せることによって</a:t>
            </a:r>
            <a:r>
              <a:rPr lang="en-US" altLang="ja-JP" sz="2400" dirty="0">
                <a:ea typeface="游ゴシック"/>
              </a:rPr>
              <a:t>…</a:t>
            </a:r>
            <a:endParaRPr lang="en-US" altLang="ja-JP" sz="1400" dirty="0"/>
          </a:p>
          <a:p>
            <a:r>
              <a:rPr lang="ja-JP" altLang="en-US" sz="3200" u="sng" dirty="0">
                <a:ea typeface="游ゴシック"/>
              </a:rPr>
              <a:t>農産物の</a:t>
            </a:r>
            <a:r>
              <a:rPr lang="ja-JP" altLang="en-US" sz="3200" b="1" u="sng" dirty="0">
                <a:solidFill>
                  <a:srgbClr val="FF0000"/>
                </a:solidFill>
                <a:ea typeface="游ゴシック"/>
              </a:rPr>
              <a:t>品質改善</a:t>
            </a:r>
            <a:r>
              <a:rPr lang="ja-JP" altLang="en-US" sz="3200" u="sng" dirty="0">
                <a:ea typeface="游ゴシック"/>
              </a:rPr>
              <a:t>を目指し、</a:t>
            </a:r>
            <a:endParaRPr lang="ja-JP" u="sng" dirty="0">
              <a:ea typeface="游ゴシック" panose="020B0400000000000000" pitchFamily="34" charset="-128"/>
            </a:endParaRPr>
          </a:p>
          <a:p>
            <a:r>
              <a:rPr lang="ja-JP" altLang="en-US" sz="3200" u="sng" dirty="0">
                <a:ea typeface="游ゴシック"/>
              </a:rPr>
              <a:t>少数の人や高齢者でも</a:t>
            </a:r>
            <a:r>
              <a:rPr lang="ja-JP" altLang="en-US" sz="3200" b="1" u="sng" dirty="0">
                <a:solidFill>
                  <a:srgbClr val="FF0000"/>
                </a:solidFill>
                <a:ea typeface="游ゴシック"/>
              </a:rPr>
              <a:t>簡単に大きな面積の農場を管理</a:t>
            </a:r>
            <a:endParaRPr lang="ja-JP" u="sng" dirty="0">
              <a:ea typeface="游ゴシック"/>
            </a:endParaRPr>
          </a:p>
          <a:p>
            <a:pPr algn="l"/>
            <a:r>
              <a:rPr lang="ja-JP" altLang="en-US" sz="3200" u="sng" dirty="0">
                <a:ea typeface="游ゴシック"/>
              </a:rPr>
              <a:t>できるようになること</a:t>
            </a:r>
            <a:endParaRPr lang="en-US" altLang="ja-JP" sz="3200" u="sng" dirty="0">
              <a:ea typeface="游ゴシック"/>
            </a:endParaRPr>
          </a:p>
          <a:p>
            <a:pPr algn="l"/>
            <a:r>
              <a:rPr lang="ja-JP" altLang="en-US" sz="2400" dirty="0">
                <a:ea typeface="游ゴシック"/>
              </a:rPr>
              <a:t>を目指す。</a:t>
            </a:r>
            <a:endParaRPr lang="ja-JP" sz="1600" dirty="0">
              <a:ea typeface="游ゴシック"/>
            </a:endParaRPr>
          </a:p>
        </p:txBody>
      </p:sp>
      <p:sp>
        <p:nvSpPr>
          <p:cNvPr id="3" name="TextBox 2">
            <a:extLst>
              <a:ext uri="{FF2B5EF4-FFF2-40B4-BE49-F238E27FC236}">
                <a16:creationId xmlns:a16="http://schemas.microsoft.com/office/drawing/2014/main" id="{86E37E88-CBEB-4C5D-B991-38B7DFC8ABD7}"/>
              </a:ext>
            </a:extLst>
          </p:cNvPr>
          <p:cNvSpPr txBox="1"/>
          <p:nvPr/>
        </p:nvSpPr>
        <p:spPr>
          <a:xfrm>
            <a:off x="4914900" y="96202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sz="2400">
              <a:ea typeface="游ゴシック"/>
            </a:endParaRPr>
          </a:p>
        </p:txBody>
      </p:sp>
      <p:sp>
        <p:nvSpPr>
          <p:cNvPr id="6" name="TextBox 5">
            <a:extLst>
              <a:ext uri="{FF2B5EF4-FFF2-40B4-BE49-F238E27FC236}">
                <a16:creationId xmlns:a16="http://schemas.microsoft.com/office/drawing/2014/main" id="{7BC93A35-230C-4A45-923B-6DAFF2264234}"/>
              </a:ext>
            </a:extLst>
          </p:cNvPr>
          <p:cNvSpPr txBox="1"/>
          <p:nvPr/>
        </p:nvSpPr>
        <p:spPr>
          <a:xfrm>
            <a:off x="1386608" y="1425798"/>
            <a:ext cx="7610318" cy="584775"/>
          </a:xfrm>
          <a:prstGeom prst="rect">
            <a:avLst/>
          </a:prstGeom>
          <a:noFill/>
          <a:ln w="57150">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　IoT</a:t>
            </a:r>
            <a:r>
              <a:rPr lang="ja-JP" altLang="en-US" sz="3200" dirty="0">
                <a:ea typeface="游ゴシック"/>
              </a:rPr>
              <a:t>の導入によって改善したい</a:t>
            </a:r>
            <a:r>
              <a:rPr lang="ja-JP" altLang="en-US" sz="3200" b="1" dirty="0">
                <a:solidFill>
                  <a:srgbClr val="FF0000"/>
                </a:solidFill>
                <a:ea typeface="游ゴシック"/>
              </a:rPr>
              <a:t>目標</a:t>
            </a:r>
          </a:p>
        </p:txBody>
      </p:sp>
    </p:spTree>
    <p:extLst>
      <p:ext uri="{BB962C8B-B14F-4D97-AF65-F5344CB8AC3E}">
        <p14:creationId xmlns:p14="http://schemas.microsoft.com/office/powerpoint/2010/main" val="2122139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dirty="0"/>
              <a:t>提案内容</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en-US" altLang="ja-JP" dirty="0"/>
              <a:t>IoT</a:t>
            </a:r>
            <a:r>
              <a:rPr lang="ja-JP" altLang="en-US" dirty="0"/>
              <a:t>と</a:t>
            </a:r>
            <a:r>
              <a:rPr kumimoji="1" lang="ja-JP" altLang="en-US" dirty="0"/>
              <a:t>農業を</a:t>
            </a:r>
            <a:br>
              <a:rPr kumimoji="1" lang="en-US" altLang="ja-JP" dirty="0"/>
            </a:br>
            <a:br>
              <a:rPr kumimoji="1" lang="en-US" altLang="ja-JP" dirty="0"/>
            </a:br>
            <a:r>
              <a:rPr kumimoji="1" lang="ja-JP" altLang="en-US" sz="3200" i="1" dirty="0">
                <a:solidFill>
                  <a:srgbClr val="FF0000"/>
                </a:solidFill>
              </a:rPr>
              <a:t>～赤い糸で結ぶ～</a:t>
            </a:r>
            <a:endParaRPr kumimoji="1" lang="ja-JP" altLang="en-US" i="1" dirty="0">
              <a:solidFill>
                <a:srgbClr val="FF0000"/>
              </a:solidFill>
            </a:endParaRP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11</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367994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dirty="0"/>
              <a:t>AKAI ITO</a:t>
            </a:r>
            <a:endParaRPr kumimoji="1" lang="ja-JP" altLang="en-US" dirty="0"/>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12</a:t>
            </a:fld>
            <a:endParaRPr kumimoji="1" lang="ja-JP" altLang="en-US"/>
          </a:p>
        </p:txBody>
      </p:sp>
      <p:sp>
        <p:nvSpPr>
          <p:cNvPr id="7" name="コンテンツ プレースホルダー 6">
            <a:extLst>
              <a:ext uri="{FF2B5EF4-FFF2-40B4-BE49-F238E27FC236}">
                <a16:creationId xmlns:a16="http://schemas.microsoft.com/office/drawing/2014/main" id="{68013414-2827-42F9-8324-C5F034C8B409}"/>
              </a:ext>
            </a:extLst>
          </p:cNvPr>
          <p:cNvSpPr>
            <a:spLocks noGrp="1"/>
          </p:cNvSpPr>
          <p:nvPr>
            <p:ph idx="1"/>
          </p:nvPr>
        </p:nvSpPr>
        <p:spPr>
          <a:xfrm>
            <a:off x="1394690" y="1825625"/>
            <a:ext cx="9462255" cy="4351338"/>
          </a:xfrm>
        </p:spPr>
        <p:txBody>
          <a:bodyPr vert="horz" lIns="91440" tIns="45720" rIns="91440" bIns="45720" rtlCol="0" anchor="t">
            <a:normAutofit lnSpcReduction="10000"/>
          </a:bodyPr>
          <a:lstStyle/>
          <a:p>
            <a:pPr marL="0" indent="0">
              <a:buNone/>
            </a:pPr>
            <a:r>
              <a:rPr lang="ja-JP" altLang="en-US" dirty="0">
                <a:ea typeface="游ゴシック"/>
              </a:rPr>
              <a:t>サービス名：</a:t>
            </a:r>
            <a:r>
              <a:rPr lang="en-US" altLang="ja-JP" sz="6600" dirty="0">
                <a:solidFill>
                  <a:srgbClr val="FF0000"/>
                </a:solidFill>
                <a:latin typeface="Monotype Corsiva" panose="03010101010201010101" pitchFamily="66" charset="0"/>
                <a:ea typeface="游ゴシック"/>
              </a:rPr>
              <a:t>HATA KEITO</a:t>
            </a:r>
            <a:endParaRPr lang="en-US" altLang="ja-JP" sz="4800" dirty="0">
              <a:solidFill>
                <a:srgbClr val="FF0000"/>
              </a:solidFill>
              <a:latin typeface="Monotype Corsiva" panose="03010101010201010101" pitchFamily="66" charset="0"/>
              <a:ea typeface="游ゴシック"/>
            </a:endParaRPr>
          </a:p>
          <a:p>
            <a:pPr marL="0" indent="0" algn="ctr">
              <a:buNone/>
            </a:pPr>
            <a:r>
              <a:rPr lang="ja-JP" altLang="en-US" dirty="0">
                <a:solidFill>
                  <a:srgbClr val="FF0000"/>
                </a:solidFill>
                <a:ea typeface="游ゴシック"/>
              </a:rPr>
              <a:t>～あなただけの畑を</a:t>
            </a:r>
            <a:r>
              <a:rPr lang="en-US" altLang="ja-JP" dirty="0">
                <a:solidFill>
                  <a:srgbClr val="FF0000"/>
                </a:solidFill>
                <a:ea typeface="游ゴシック"/>
              </a:rPr>
              <a:t>IoT</a:t>
            </a:r>
            <a:r>
              <a:rPr lang="ja-JP" altLang="en-US" dirty="0">
                <a:solidFill>
                  <a:srgbClr val="FF0000"/>
                </a:solidFill>
                <a:ea typeface="游ゴシック"/>
              </a:rPr>
              <a:t>で～</a:t>
            </a:r>
            <a:endParaRPr lang="en-US" altLang="ja-JP" dirty="0">
              <a:solidFill>
                <a:srgbClr val="FF0000"/>
              </a:solidFill>
              <a:ea typeface="游ゴシック"/>
            </a:endParaRPr>
          </a:p>
          <a:p>
            <a:pPr marL="0" indent="0">
              <a:buNone/>
            </a:pPr>
            <a:endParaRPr lang="en-US" altLang="ja-JP" dirty="0">
              <a:ea typeface="游ゴシック"/>
            </a:endParaRPr>
          </a:p>
          <a:p>
            <a:pPr marL="0" indent="0">
              <a:buNone/>
            </a:pPr>
            <a:r>
              <a:rPr lang="ja-JP" altLang="en-US" sz="4000" b="1" dirty="0">
                <a:ea typeface="游ゴシック"/>
              </a:rPr>
              <a:t>私たち</a:t>
            </a:r>
            <a:r>
              <a:rPr lang="en-US" altLang="ja-JP" sz="4000" b="1" dirty="0">
                <a:solidFill>
                  <a:srgbClr val="FF0000"/>
                </a:solidFill>
                <a:ea typeface="游ゴシック"/>
              </a:rPr>
              <a:t>AKAI ITO</a:t>
            </a:r>
            <a:r>
              <a:rPr lang="ja-JP" altLang="en-US" sz="4000" b="1" dirty="0">
                <a:ea typeface="游ゴシック"/>
              </a:rPr>
              <a:t>は、</a:t>
            </a:r>
            <a:endParaRPr lang="en-US" altLang="ja-JP" sz="4000" b="1" dirty="0">
              <a:ea typeface="游ゴシック"/>
            </a:endParaRPr>
          </a:p>
          <a:p>
            <a:pPr marL="0" indent="0">
              <a:buNone/>
            </a:pPr>
            <a:r>
              <a:rPr lang="ja-JP" altLang="en-US" sz="4000" b="1" u="sng" dirty="0">
                <a:solidFill>
                  <a:srgbClr val="FF0000"/>
                </a:solidFill>
                <a:ea typeface="游ゴシック"/>
              </a:rPr>
              <a:t>農業と</a:t>
            </a:r>
            <a:r>
              <a:rPr lang="en-US" altLang="ja-JP" sz="4000" b="1" u="sng" dirty="0">
                <a:solidFill>
                  <a:srgbClr val="FF0000"/>
                </a:solidFill>
                <a:ea typeface="游ゴシック"/>
              </a:rPr>
              <a:t>IoT</a:t>
            </a:r>
            <a:r>
              <a:rPr lang="ja-JP" altLang="en-US" sz="4000" b="1" dirty="0">
                <a:ea typeface="游ゴシック"/>
              </a:rPr>
              <a:t>を掛け合わせ、</a:t>
            </a:r>
            <a:endParaRPr lang="en-US" altLang="ja-JP" sz="4000" b="1" dirty="0">
              <a:ea typeface="游ゴシック"/>
            </a:endParaRPr>
          </a:p>
          <a:p>
            <a:pPr marL="0" indent="0">
              <a:buNone/>
            </a:pPr>
            <a:r>
              <a:rPr lang="ja-JP" altLang="en-US" sz="4000" b="1" dirty="0">
                <a:ea typeface="游ゴシック"/>
              </a:rPr>
              <a:t>使用者に新しい</a:t>
            </a:r>
            <a:r>
              <a:rPr lang="ja-JP" altLang="en-US" sz="4000" b="1" dirty="0">
                <a:solidFill>
                  <a:srgbClr val="00B050"/>
                </a:solidFill>
                <a:ea typeface="游ゴシック"/>
              </a:rPr>
              <a:t>農業生活</a:t>
            </a:r>
            <a:r>
              <a:rPr lang="ja-JP" altLang="en-US" sz="4000" b="1" dirty="0">
                <a:ea typeface="游ゴシック"/>
              </a:rPr>
              <a:t>を提供します</a:t>
            </a:r>
            <a:r>
              <a:rPr lang="en-US" altLang="ja-JP" sz="4000" b="1" dirty="0">
                <a:ea typeface="游ゴシック"/>
              </a:rPr>
              <a:t>‼</a:t>
            </a:r>
          </a:p>
          <a:p>
            <a:pPr marL="0" indent="0">
              <a:buNone/>
            </a:pPr>
            <a:r>
              <a:rPr lang="ja-JP" altLang="en-US" dirty="0">
                <a:ea typeface="游ゴシック"/>
              </a:rPr>
              <a:t>　</a:t>
            </a:r>
          </a:p>
        </p:txBody>
      </p:sp>
    </p:spTree>
    <p:extLst>
      <p:ext uri="{BB962C8B-B14F-4D97-AF65-F5344CB8AC3E}">
        <p14:creationId xmlns:p14="http://schemas.microsoft.com/office/powerpoint/2010/main" val="307805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13</a:t>
            </a:fld>
            <a:endParaRPr kumimoji="1" lang="ja-JP" altLang="en-US"/>
          </a:p>
        </p:txBody>
      </p:sp>
      <p:sp>
        <p:nvSpPr>
          <p:cNvPr id="7" name="コンテンツ プレースホルダー 6">
            <a:extLst>
              <a:ext uri="{FF2B5EF4-FFF2-40B4-BE49-F238E27FC236}">
                <a16:creationId xmlns:a16="http://schemas.microsoft.com/office/drawing/2014/main" id="{68013414-2827-42F9-8324-C5F034C8B409}"/>
              </a:ext>
            </a:extLst>
          </p:cNvPr>
          <p:cNvSpPr>
            <a:spLocks noGrp="1"/>
          </p:cNvSpPr>
          <p:nvPr>
            <p:ph idx="1"/>
          </p:nvPr>
        </p:nvSpPr>
        <p:spPr>
          <a:xfrm>
            <a:off x="838199" y="1567007"/>
            <a:ext cx="10515599" cy="4351338"/>
          </a:xfrm>
        </p:spPr>
        <p:txBody>
          <a:bodyPr vert="horz" lIns="91440" tIns="45720" rIns="91440" bIns="45720" rtlCol="0" anchor="t">
            <a:normAutofit lnSpcReduction="10000"/>
          </a:bodyPr>
          <a:lstStyle/>
          <a:p>
            <a:r>
              <a:rPr lang="ja-JP" dirty="0">
                <a:ea typeface="+mn-lt"/>
                <a:cs typeface="+mn-lt"/>
              </a:rPr>
              <a:t>田畑周辺</a:t>
            </a:r>
            <a:r>
              <a:rPr lang="ja-JP" altLang="en-US" dirty="0">
                <a:ea typeface="+mn-lt"/>
                <a:cs typeface="+mn-lt"/>
              </a:rPr>
              <a:t>の</a:t>
            </a:r>
            <a:r>
              <a:rPr lang="ja-JP" dirty="0">
                <a:ea typeface="+mn-lt"/>
                <a:cs typeface="+mn-lt"/>
              </a:rPr>
              <a:t>センサ、監視カメラ及び</a:t>
            </a:r>
            <a:r>
              <a:rPr lang="ja-JP" altLang="en-US" dirty="0">
                <a:ea typeface="+mn-lt"/>
                <a:cs typeface="+mn-lt"/>
              </a:rPr>
              <a:t>水撒き</a:t>
            </a:r>
            <a:r>
              <a:rPr lang="ja-JP" dirty="0">
                <a:ea typeface="+mn-lt"/>
                <a:cs typeface="+mn-lt"/>
              </a:rPr>
              <a:t>ドローンなどをインターネットに接続することによって、</a:t>
            </a:r>
            <a:endParaRPr lang="en-US" altLang="ja-JP" dirty="0">
              <a:ea typeface="+mn-lt"/>
              <a:cs typeface="+mn-lt"/>
            </a:endParaRPr>
          </a:p>
          <a:p>
            <a:pPr marL="0" indent="0">
              <a:buNone/>
            </a:pPr>
            <a:r>
              <a:rPr lang="ja-JP" altLang="en-US" dirty="0">
                <a:ea typeface="+mn-lt"/>
                <a:cs typeface="+mn-lt"/>
              </a:rPr>
              <a:t>　</a:t>
            </a:r>
            <a:r>
              <a:rPr lang="ja-JP" u="sng" dirty="0">
                <a:ea typeface="+mn-lt"/>
                <a:cs typeface="+mn-lt"/>
              </a:rPr>
              <a:t>畑の状態を</a:t>
            </a:r>
            <a:r>
              <a:rPr lang="ja-JP" sz="3200" b="1" u="sng" dirty="0">
                <a:solidFill>
                  <a:srgbClr val="FF0000"/>
                </a:solidFill>
                <a:ea typeface="+mn-lt"/>
                <a:cs typeface="+mn-lt"/>
              </a:rPr>
              <a:t>遠隔</a:t>
            </a:r>
            <a:r>
              <a:rPr lang="ja-JP" u="sng" dirty="0">
                <a:ea typeface="+mn-lt"/>
                <a:cs typeface="+mn-lt"/>
              </a:rPr>
              <a:t>で</a:t>
            </a:r>
            <a:r>
              <a:rPr lang="ja-JP" altLang="en-US" sz="3200" b="1" u="sng" dirty="0">
                <a:solidFill>
                  <a:srgbClr val="FF0000"/>
                </a:solidFill>
                <a:ea typeface="+mn-lt"/>
                <a:cs typeface="+mn-lt"/>
              </a:rPr>
              <a:t>管理</a:t>
            </a:r>
            <a:r>
              <a:rPr lang="ja-JP" altLang="en-US" u="sng" dirty="0">
                <a:ea typeface="+mn-lt"/>
                <a:cs typeface="+mn-lt"/>
              </a:rPr>
              <a:t>することができるようにする。</a:t>
            </a:r>
            <a:endParaRPr lang="en-US" altLang="ja-JP" u="sng" dirty="0">
              <a:ea typeface="+mn-lt"/>
              <a:cs typeface="+mn-lt"/>
            </a:endParaRPr>
          </a:p>
          <a:p>
            <a:pPr marL="0" indent="0">
              <a:buNone/>
            </a:pPr>
            <a:endParaRPr lang="ja-JP" altLang="en-US" u="sng" dirty="0">
              <a:ea typeface="+mn-lt"/>
              <a:cs typeface="+mn-lt"/>
            </a:endParaRPr>
          </a:p>
          <a:p>
            <a:r>
              <a:rPr lang="ja-JP" dirty="0">
                <a:ea typeface="+mn-lt"/>
                <a:cs typeface="+mn-lt"/>
              </a:rPr>
              <a:t>これらのデータをAIで解析することにより、</a:t>
            </a:r>
            <a:endParaRPr lang="en-US" altLang="ja-JP" dirty="0">
              <a:ea typeface="+mn-lt"/>
              <a:cs typeface="+mn-lt"/>
            </a:endParaRPr>
          </a:p>
          <a:p>
            <a:pPr marL="0" indent="0">
              <a:buNone/>
            </a:pPr>
            <a:r>
              <a:rPr lang="ja-JP" altLang="en-US" dirty="0">
                <a:ea typeface="+mn-lt"/>
                <a:cs typeface="+mn-lt"/>
              </a:rPr>
              <a:t>　</a:t>
            </a:r>
            <a:r>
              <a:rPr lang="ja-JP" sz="3200" u="sng" dirty="0">
                <a:ea typeface="+mn-lt"/>
                <a:cs typeface="+mn-lt"/>
              </a:rPr>
              <a:t>使用者が取るべき行動、対策などをオーナーに伝える。</a:t>
            </a:r>
            <a:endParaRPr lang="en-US" altLang="ja-JP" sz="3200" u="sng" dirty="0">
              <a:ea typeface="+mn-lt"/>
              <a:cs typeface="+mn-lt"/>
            </a:endParaRPr>
          </a:p>
          <a:p>
            <a:endParaRPr lang="ja-JP" dirty="0">
              <a:ea typeface="+mn-lt"/>
              <a:cs typeface="+mn-lt"/>
            </a:endParaRPr>
          </a:p>
          <a:p>
            <a:r>
              <a:rPr lang="ja-JP" altLang="en-US" dirty="0">
                <a:ea typeface="游ゴシック"/>
              </a:rPr>
              <a:t>解析したデータをスマホで簡単に見ることができるようなアプリを開発する。</a:t>
            </a:r>
          </a:p>
        </p:txBody>
      </p:sp>
    </p:spTree>
    <p:extLst>
      <p:ext uri="{BB962C8B-B14F-4D97-AF65-F5344CB8AC3E}">
        <p14:creationId xmlns:p14="http://schemas.microsoft.com/office/powerpoint/2010/main" val="241953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14</a:t>
            </a:fld>
            <a:endParaRPr kumimoji="1" lang="ja-JP" altLang="en-US"/>
          </a:p>
        </p:txBody>
      </p:sp>
      <p:sp>
        <p:nvSpPr>
          <p:cNvPr id="11" name="コンテンツ プレースホルダー 10">
            <a:extLst>
              <a:ext uri="{FF2B5EF4-FFF2-40B4-BE49-F238E27FC236}">
                <a16:creationId xmlns:a16="http://schemas.microsoft.com/office/drawing/2014/main" id="{62E17B0A-C036-4B66-9308-B176E27FD46E}"/>
              </a:ext>
            </a:extLst>
          </p:cNvPr>
          <p:cNvSpPr>
            <a:spLocks noGrp="1"/>
          </p:cNvSpPr>
          <p:nvPr>
            <p:ph idx="1"/>
          </p:nvPr>
        </p:nvSpPr>
        <p:spPr>
          <a:xfrm>
            <a:off x="838200" y="1690688"/>
            <a:ext cx="10515600" cy="4351338"/>
          </a:xfrm>
        </p:spPr>
        <p:txBody>
          <a:bodyPr>
            <a:normAutofit fontScale="92500" lnSpcReduction="20000"/>
          </a:bodyPr>
          <a:lstStyle/>
          <a:p>
            <a:pPr marL="0" indent="0">
              <a:buNone/>
            </a:pPr>
            <a:r>
              <a:rPr lang="ja-JP" altLang="en-US" sz="3200" b="1" dirty="0">
                <a:ea typeface="游ゴシック"/>
              </a:rPr>
              <a:t>・サービス詳細</a:t>
            </a:r>
            <a:endParaRPr lang="en-US" altLang="ja-JP" sz="3200" b="1" dirty="0">
              <a:ea typeface="游ゴシック"/>
            </a:endParaRPr>
          </a:p>
          <a:p>
            <a:pPr marL="0" indent="0">
              <a:buNone/>
            </a:pPr>
            <a:r>
              <a:rPr lang="en-US" altLang="ja-JP" sz="3200" dirty="0">
                <a:ea typeface="游ゴシック"/>
              </a:rPr>
              <a:t>	- </a:t>
            </a:r>
            <a:r>
              <a:rPr lang="en-US" altLang="ja-JP" sz="3200" dirty="0" err="1">
                <a:solidFill>
                  <a:srgbClr val="FF0000"/>
                </a:solidFill>
                <a:ea typeface="游ゴシック"/>
              </a:rPr>
              <a:t>BtoC</a:t>
            </a:r>
            <a:r>
              <a:rPr lang="ja-JP" altLang="en-US" sz="3200" dirty="0">
                <a:ea typeface="游ゴシック"/>
              </a:rPr>
              <a:t>のサービス</a:t>
            </a:r>
            <a:endParaRPr lang="en-US" altLang="ja-JP" sz="3200" dirty="0">
              <a:ea typeface="游ゴシック"/>
            </a:endParaRPr>
          </a:p>
          <a:p>
            <a:pPr marL="0" indent="0">
              <a:buNone/>
            </a:pPr>
            <a:r>
              <a:rPr lang="en-US" altLang="ja-JP" sz="3200" dirty="0">
                <a:ea typeface="游ゴシック"/>
              </a:rPr>
              <a:t>	-</a:t>
            </a:r>
            <a:r>
              <a:rPr lang="ja-JP" altLang="en-US" sz="3200" dirty="0">
                <a:ea typeface="游ゴシック"/>
              </a:rPr>
              <a:t> 畑に必要な機械、センサの</a:t>
            </a:r>
            <a:r>
              <a:rPr lang="ja-JP" altLang="en-US" sz="3200" dirty="0">
                <a:solidFill>
                  <a:srgbClr val="FF0000"/>
                </a:solidFill>
                <a:ea typeface="游ゴシック"/>
              </a:rPr>
              <a:t>導入をサポート</a:t>
            </a:r>
            <a:endParaRPr lang="en-US" altLang="ja-JP" sz="3200" dirty="0">
              <a:solidFill>
                <a:srgbClr val="FF0000"/>
              </a:solidFill>
              <a:ea typeface="游ゴシック"/>
            </a:endParaRPr>
          </a:p>
          <a:p>
            <a:pPr marL="0" indent="0">
              <a:buNone/>
            </a:pPr>
            <a:r>
              <a:rPr lang="en-US" altLang="ja-JP" sz="3200" dirty="0">
                <a:ea typeface="游ゴシック"/>
              </a:rPr>
              <a:t>	- </a:t>
            </a:r>
            <a:r>
              <a:rPr lang="ja-JP" altLang="en-US" sz="3200" dirty="0">
                <a:ea typeface="游ゴシック"/>
              </a:rPr>
              <a:t>使用者はアプリで</a:t>
            </a:r>
            <a:r>
              <a:rPr lang="ja-JP" altLang="en-US" sz="3200" dirty="0">
                <a:solidFill>
                  <a:srgbClr val="FF0000"/>
                </a:solidFill>
                <a:ea typeface="游ゴシック"/>
              </a:rPr>
              <a:t>一元管理可能</a:t>
            </a:r>
            <a:endParaRPr lang="en-US" altLang="ja-JP" sz="3200" dirty="0">
              <a:solidFill>
                <a:srgbClr val="FF0000"/>
              </a:solidFill>
              <a:ea typeface="游ゴシック"/>
            </a:endParaRPr>
          </a:p>
          <a:p>
            <a:endParaRPr lang="en-US" altLang="ja-JP" sz="3200" b="1" dirty="0">
              <a:ea typeface="游ゴシック"/>
            </a:endParaRPr>
          </a:p>
          <a:p>
            <a:pPr marL="0" indent="0">
              <a:buNone/>
            </a:pPr>
            <a:r>
              <a:rPr lang="ja-JP" altLang="en-US" sz="3200" b="1" dirty="0">
                <a:ea typeface="游ゴシック"/>
              </a:rPr>
              <a:t>・ターゲット</a:t>
            </a:r>
            <a:endParaRPr lang="en-US" altLang="ja-JP" sz="3200" b="1" dirty="0">
              <a:ea typeface="游ゴシック"/>
            </a:endParaRPr>
          </a:p>
          <a:p>
            <a:pPr marL="0" indent="0">
              <a:buNone/>
            </a:pPr>
            <a:r>
              <a:rPr lang="en-US" altLang="ja-JP" sz="3200" dirty="0">
                <a:ea typeface="游ゴシック"/>
              </a:rPr>
              <a:t>	- </a:t>
            </a:r>
            <a:r>
              <a:rPr lang="ja-JP" altLang="en-US" sz="3200" dirty="0">
                <a:ea typeface="游ゴシック"/>
              </a:rPr>
              <a:t>農業を体験したことがない若者</a:t>
            </a:r>
            <a:endParaRPr lang="en-US" altLang="ja-JP" sz="3200" dirty="0">
              <a:ea typeface="游ゴシック"/>
            </a:endParaRPr>
          </a:p>
          <a:p>
            <a:pPr marL="0" indent="0">
              <a:buNone/>
            </a:pPr>
            <a:r>
              <a:rPr lang="en-US" altLang="ja-JP" sz="3200" dirty="0">
                <a:ea typeface="游ゴシック"/>
              </a:rPr>
              <a:t>	- </a:t>
            </a:r>
            <a:r>
              <a:rPr lang="ja-JP" altLang="en-US" sz="3200" dirty="0">
                <a:ea typeface="游ゴシック"/>
              </a:rPr>
              <a:t>田舎に移住するハードルが超えられない人</a:t>
            </a:r>
            <a:endParaRPr lang="en-US" altLang="ja-JP" sz="3200" dirty="0">
              <a:ea typeface="游ゴシック"/>
            </a:endParaRPr>
          </a:p>
          <a:p>
            <a:pPr marL="0" indent="0">
              <a:buNone/>
            </a:pPr>
            <a:r>
              <a:rPr lang="en-US" altLang="ja-JP" sz="3200" dirty="0">
                <a:ea typeface="游ゴシック"/>
              </a:rPr>
              <a:t>	</a:t>
            </a:r>
            <a:r>
              <a:rPr lang="ja-JP" altLang="en-US" sz="3200" dirty="0">
                <a:ea typeface="游ゴシック"/>
              </a:rPr>
              <a:t>- 他の農業を掛け持ちしている人</a:t>
            </a:r>
          </a:p>
          <a:p>
            <a:endParaRPr lang="ja-JP" altLang="en-US" sz="3200" dirty="0"/>
          </a:p>
        </p:txBody>
      </p:sp>
    </p:spTree>
    <p:extLst>
      <p:ext uri="{BB962C8B-B14F-4D97-AF65-F5344CB8AC3E}">
        <p14:creationId xmlns:p14="http://schemas.microsoft.com/office/powerpoint/2010/main" val="377936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15</a:t>
            </a:fld>
            <a:endParaRPr kumimoji="1" lang="ja-JP" altLang="en-US"/>
          </a:p>
        </p:txBody>
      </p:sp>
      <p:pic>
        <p:nvPicPr>
          <p:cNvPr id="8" name="図 8">
            <a:extLst>
              <a:ext uri="{FF2B5EF4-FFF2-40B4-BE49-F238E27FC236}">
                <a16:creationId xmlns:a16="http://schemas.microsoft.com/office/drawing/2014/main" id="{6F2000A1-26C8-4E1A-9ECE-191C0B073828}"/>
              </a:ext>
            </a:extLst>
          </p:cNvPr>
          <p:cNvPicPr>
            <a:picLocks noGrp="1" noChangeAspect="1"/>
          </p:cNvPicPr>
          <p:nvPr>
            <p:ph idx="1"/>
          </p:nvPr>
        </p:nvPicPr>
        <p:blipFill>
          <a:blip r:embed="rId2"/>
          <a:stretch>
            <a:fillRect/>
          </a:stretch>
        </p:blipFill>
        <p:spPr>
          <a:xfrm>
            <a:off x="357047" y="2488403"/>
            <a:ext cx="1981201" cy="1878241"/>
          </a:xfrm>
        </p:spPr>
      </p:pic>
      <p:pic>
        <p:nvPicPr>
          <p:cNvPr id="11" name="図 11">
            <a:extLst>
              <a:ext uri="{FF2B5EF4-FFF2-40B4-BE49-F238E27FC236}">
                <a16:creationId xmlns:a16="http://schemas.microsoft.com/office/drawing/2014/main" id="{1514804A-D481-42FA-8428-3DBC40360F04}"/>
              </a:ext>
            </a:extLst>
          </p:cNvPr>
          <p:cNvPicPr>
            <a:picLocks noChangeAspect="1"/>
          </p:cNvPicPr>
          <p:nvPr/>
        </p:nvPicPr>
        <p:blipFill>
          <a:blip r:embed="rId3"/>
          <a:stretch>
            <a:fillRect/>
          </a:stretch>
        </p:blipFill>
        <p:spPr>
          <a:xfrm>
            <a:off x="3526971" y="2376714"/>
            <a:ext cx="1973942" cy="1966685"/>
          </a:xfrm>
          <a:prstGeom prst="rect">
            <a:avLst/>
          </a:prstGeom>
        </p:spPr>
      </p:pic>
      <p:pic>
        <p:nvPicPr>
          <p:cNvPr id="13" name="図 13" descr="グラフィカル ユーザー インターフェイス が含まれている画像&#10;&#10;説明は自動で生成されたものです">
            <a:extLst>
              <a:ext uri="{FF2B5EF4-FFF2-40B4-BE49-F238E27FC236}">
                <a16:creationId xmlns:a16="http://schemas.microsoft.com/office/drawing/2014/main" id="{9FD96123-2D5E-4B2E-A51D-B73A84823EFE}"/>
              </a:ext>
            </a:extLst>
          </p:cNvPr>
          <p:cNvPicPr>
            <a:picLocks noChangeAspect="1"/>
          </p:cNvPicPr>
          <p:nvPr/>
        </p:nvPicPr>
        <p:blipFill>
          <a:blip r:embed="rId4"/>
          <a:stretch>
            <a:fillRect/>
          </a:stretch>
        </p:blipFill>
        <p:spPr>
          <a:xfrm>
            <a:off x="6763655" y="2273355"/>
            <a:ext cx="2481943" cy="2311292"/>
          </a:xfrm>
          <a:prstGeom prst="rect">
            <a:avLst/>
          </a:prstGeom>
        </p:spPr>
      </p:pic>
      <p:pic>
        <p:nvPicPr>
          <p:cNvPr id="14" name="図 14">
            <a:extLst>
              <a:ext uri="{FF2B5EF4-FFF2-40B4-BE49-F238E27FC236}">
                <a16:creationId xmlns:a16="http://schemas.microsoft.com/office/drawing/2014/main" id="{1FBFA146-05E0-4A2E-87B7-2E98D6B6673E}"/>
              </a:ext>
            </a:extLst>
          </p:cNvPr>
          <p:cNvPicPr>
            <a:picLocks noChangeAspect="1"/>
          </p:cNvPicPr>
          <p:nvPr/>
        </p:nvPicPr>
        <p:blipFill>
          <a:blip r:embed="rId5"/>
          <a:stretch>
            <a:fillRect/>
          </a:stretch>
        </p:blipFill>
        <p:spPr>
          <a:xfrm flipH="1">
            <a:off x="10015162" y="2113339"/>
            <a:ext cx="1987849" cy="2469332"/>
          </a:xfrm>
          <a:prstGeom prst="rect">
            <a:avLst/>
          </a:prstGeom>
        </p:spPr>
      </p:pic>
      <p:pic>
        <p:nvPicPr>
          <p:cNvPr id="16" name="図 16">
            <a:extLst>
              <a:ext uri="{FF2B5EF4-FFF2-40B4-BE49-F238E27FC236}">
                <a16:creationId xmlns:a16="http://schemas.microsoft.com/office/drawing/2014/main" id="{B4628C9A-827E-45C0-9CFF-901357D2B367}"/>
              </a:ext>
            </a:extLst>
          </p:cNvPr>
          <p:cNvPicPr>
            <a:picLocks noChangeAspect="1"/>
          </p:cNvPicPr>
          <p:nvPr/>
        </p:nvPicPr>
        <p:blipFill>
          <a:blip r:embed="rId6"/>
          <a:stretch>
            <a:fillRect/>
          </a:stretch>
        </p:blipFill>
        <p:spPr>
          <a:xfrm>
            <a:off x="4934856" y="2652485"/>
            <a:ext cx="566058" cy="573315"/>
          </a:xfrm>
          <a:prstGeom prst="rect">
            <a:avLst/>
          </a:prstGeom>
        </p:spPr>
      </p:pic>
      <p:sp>
        <p:nvSpPr>
          <p:cNvPr id="17" name="矢印: 左 16">
            <a:extLst>
              <a:ext uri="{FF2B5EF4-FFF2-40B4-BE49-F238E27FC236}">
                <a16:creationId xmlns:a16="http://schemas.microsoft.com/office/drawing/2014/main" id="{52B4F9D6-ECAA-403B-92D6-4BF854DEB744}"/>
              </a:ext>
            </a:extLst>
          </p:cNvPr>
          <p:cNvSpPr/>
          <p:nvPr/>
        </p:nvSpPr>
        <p:spPr>
          <a:xfrm flipH="1">
            <a:off x="2595082" y="3128627"/>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矢印: 左 18">
            <a:extLst>
              <a:ext uri="{FF2B5EF4-FFF2-40B4-BE49-F238E27FC236}">
                <a16:creationId xmlns:a16="http://schemas.microsoft.com/office/drawing/2014/main" id="{87172F35-A129-4AC7-864F-36B37B273079}"/>
              </a:ext>
            </a:extLst>
          </p:cNvPr>
          <p:cNvSpPr/>
          <p:nvPr/>
        </p:nvSpPr>
        <p:spPr>
          <a:xfrm flipH="1">
            <a:off x="9424052" y="3128626"/>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矢印: 左 19">
            <a:extLst>
              <a:ext uri="{FF2B5EF4-FFF2-40B4-BE49-F238E27FC236}">
                <a16:creationId xmlns:a16="http://schemas.microsoft.com/office/drawing/2014/main" id="{BD8716BA-8AD6-4155-9E70-0C7E3C837AD9}"/>
              </a:ext>
            </a:extLst>
          </p:cNvPr>
          <p:cNvSpPr/>
          <p:nvPr/>
        </p:nvSpPr>
        <p:spPr>
          <a:xfrm flipH="1">
            <a:off x="5773708" y="3128625"/>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テキスト ボックス 20">
            <a:extLst>
              <a:ext uri="{FF2B5EF4-FFF2-40B4-BE49-F238E27FC236}">
                <a16:creationId xmlns:a16="http://schemas.microsoft.com/office/drawing/2014/main" id="{E4DE165A-14D2-4B8C-90A4-B54CE8714938}"/>
              </a:ext>
            </a:extLst>
          </p:cNvPr>
          <p:cNvSpPr txBox="1"/>
          <p:nvPr/>
        </p:nvSpPr>
        <p:spPr>
          <a:xfrm>
            <a:off x="892628" y="4426857"/>
            <a:ext cx="9144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a:ea typeface="游ゴシック"/>
              </a:rPr>
              <a:t>田畑</a:t>
            </a:r>
            <a:endParaRPr lang="ja-JP" sz="2400">
              <a:ea typeface="游ゴシック"/>
            </a:endParaRPr>
          </a:p>
        </p:txBody>
      </p:sp>
      <p:sp>
        <p:nvSpPr>
          <p:cNvPr id="22" name="テキスト ボックス 21">
            <a:extLst>
              <a:ext uri="{FF2B5EF4-FFF2-40B4-BE49-F238E27FC236}">
                <a16:creationId xmlns:a16="http://schemas.microsoft.com/office/drawing/2014/main" id="{B5B9B91D-0D14-4F89-BDC3-817F683671DD}"/>
              </a:ext>
            </a:extLst>
          </p:cNvPr>
          <p:cNvSpPr txBox="1"/>
          <p:nvPr/>
        </p:nvSpPr>
        <p:spPr>
          <a:xfrm>
            <a:off x="3630447" y="4426856"/>
            <a:ext cx="17669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a:ea typeface="游ゴシック"/>
              </a:rPr>
              <a:t>ドローン、カメラなど</a:t>
            </a:r>
            <a:endParaRPr lang="ja-JP"/>
          </a:p>
        </p:txBody>
      </p:sp>
      <p:sp>
        <p:nvSpPr>
          <p:cNvPr id="15" name="テキスト ボックス 14">
            <a:extLst>
              <a:ext uri="{FF2B5EF4-FFF2-40B4-BE49-F238E27FC236}">
                <a16:creationId xmlns:a16="http://schemas.microsoft.com/office/drawing/2014/main" id="{B5DDD0A4-E1A1-49D4-AAAD-85C0B62DBE2C}"/>
              </a:ext>
            </a:extLst>
          </p:cNvPr>
          <p:cNvSpPr txBox="1"/>
          <p:nvPr/>
        </p:nvSpPr>
        <p:spPr>
          <a:xfrm>
            <a:off x="7249733" y="4426857"/>
            <a:ext cx="15112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a:ea typeface="游ゴシック"/>
              </a:rPr>
              <a:t>サーバー</a:t>
            </a:r>
          </a:p>
        </p:txBody>
      </p:sp>
      <p:sp>
        <p:nvSpPr>
          <p:cNvPr id="18" name="テキスト ボックス 17">
            <a:extLst>
              <a:ext uri="{FF2B5EF4-FFF2-40B4-BE49-F238E27FC236}">
                <a16:creationId xmlns:a16="http://schemas.microsoft.com/office/drawing/2014/main" id="{C4549AB2-30B6-4E63-BBDB-C9DC84BC91A1}"/>
              </a:ext>
            </a:extLst>
          </p:cNvPr>
          <p:cNvSpPr txBox="1"/>
          <p:nvPr/>
        </p:nvSpPr>
        <p:spPr>
          <a:xfrm>
            <a:off x="10255103" y="4426857"/>
            <a:ext cx="15112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a:ea typeface="游ゴシック"/>
              </a:rPr>
              <a:t>ユーザー</a:t>
            </a:r>
          </a:p>
        </p:txBody>
      </p:sp>
    </p:spTree>
    <p:extLst>
      <p:ext uri="{BB962C8B-B14F-4D97-AF65-F5344CB8AC3E}">
        <p14:creationId xmlns:p14="http://schemas.microsoft.com/office/powerpoint/2010/main" val="165235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矢印: 左 23">
            <a:extLst>
              <a:ext uri="{FF2B5EF4-FFF2-40B4-BE49-F238E27FC236}">
                <a16:creationId xmlns:a16="http://schemas.microsoft.com/office/drawing/2014/main" id="{4345AD4F-18DC-4B07-9603-A896C2D5619F}"/>
              </a:ext>
            </a:extLst>
          </p:cNvPr>
          <p:cNvSpPr/>
          <p:nvPr/>
        </p:nvSpPr>
        <p:spPr>
          <a:xfrm flipH="1">
            <a:off x="9436857" y="2462674"/>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矢印: 左 5">
            <a:extLst>
              <a:ext uri="{FF2B5EF4-FFF2-40B4-BE49-F238E27FC236}">
                <a16:creationId xmlns:a16="http://schemas.microsoft.com/office/drawing/2014/main" id="{980135BE-FF0A-43A5-905A-7C8F528412C4}"/>
              </a:ext>
            </a:extLst>
          </p:cNvPr>
          <p:cNvSpPr/>
          <p:nvPr/>
        </p:nvSpPr>
        <p:spPr>
          <a:xfrm flipH="1">
            <a:off x="5786942" y="2462675"/>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16</a:t>
            </a:fld>
            <a:endParaRPr kumimoji="1" lang="ja-JP" altLang="en-US"/>
          </a:p>
        </p:txBody>
      </p:sp>
      <p:pic>
        <p:nvPicPr>
          <p:cNvPr id="8" name="図 8">
            <a:extLst>
              <a:ext uri="{FF2B5EF4-FFF2-40B4-BE49-F238E27FC236}">
                <a16:creationId xmlns:a16="http://schemas.microsoft.com/office/drawing/2014/main" id="{6F2000A1-26C8-4E1A-9ECE-191C0B073828}"/>
              </a:ext>
            </a:extLst>
          </p:cNvPr>
          <p:cNvPicPr>
            <a:picLocks noGrp="1" noChangeAspect="1"/>
          </p:cNvPicPr>
          <p:nvPr>
            <p:ph idx="1"/>
          </p:nvPr>
        </p:nvPicPr>
        <p:blipFill>
          <a:blip r:embed="rId2"/>
          <a:stretch>
            <a:fillRect/>
          </a:stretch>
        </p:blipFill>
        <p:spPr>
          <a:xfrm>
            <a:off x="369854" y="1822453"/>
            <a:ext cx="1981201" cy="1878241"/>
          </a:xfrm>
        </p:spPr>
      </p:pic>
      <p:pic>
        <p:nvPicPr>
          <p:cNvPr id="11" name="図 11">
            <a:extLst>
              <a:ext uri="{FF2B5EF4-FFF2-40B4-BE49-F238E27FC236}">
                <a16:creationId xmlns:a16="http://schemas.microsoft.com/office/drawing/2014/main" id="{1514804A-D481-42FA-8428-3DBC40360F04}"/>
              </a:ext>
            </a:extLst>
          </p:cNvPr>
          <p:cNvPicPr>
            <a:picLocks noChangeAspect="1"/>
          </p:cNvPicPr>
          <p:nvPr/>
        </p:nvPicPr>
        <p:blipFill>
          <a:blip r:embed="rId3"/>
          <a:stretch>
            <a:fillRect/>
          </a:stretch>
        </p:blipFill>
        <p:spPr>
          <a:xfrm>
            <a:off x="3539778" y="1710764"/>
            <a:ext cx="1973942" cy="1966685"/>
          </a:xfrm>
          <a:prstGeom prst="rect">
            <a:avLst/>
          </a:prstGeom>
        </p:spPr>
      </p:pic>
      <p:pic>
        <p:nvPicPr>
          <p:cNvPr id="13" name="図 13" descr="グラフィカル ユーザー インターフェイス が含まれている画像&#10;&#10;説明は自動で生成されたものです">
            <a:extLst>
              <a:ext uri="{FF2B5EF4-FFF2-40B4-BE49-F238E27FC236}">
                <a16:creationId xmlns:a16="http://schemas.microsoft.com/office/drawing/2014/main" id="{9FD96123-2D5E-4B2E-A51D-B73A84823EFE}"/>
              </a:ext>
            </a:extLst>
          </p:cNvPr>
          <p:cNvPicPr>
            <a:picLocks noChangeAspect="1"/>
          </p:cNvPicPr>
          <p:nvPr/>
        </p:nvPicPr>
        <p:blipFill>
          <a:blip r:embed="rId4"/>
          <a:stretch>
            <a:fillRect/>
          </a:stretch>
        </p:blipFill>
        <p:spPr>
          <a:xfrm>
            <a:off x="6776462" y="1607405"/>
            <a:ext cx="2481943" cy="2311292"/>
          </a:xfrm>
          <a:prstGeom prst="rect">
            <a:avLst/>
          </a:prstGeom>
        </p:spPr>
      </p:pic>
      <p:pic>
        <p:nvPicPr>
          <p:cNvPr id="14" name="図 14">
            <a:extLst>
              <a:ext uri="{FF2B5EF4-FFF2-40B4-BE49-F238E27FC236}">
                <a16:creationId xmlns:a16="http://schemas.microsoft.com/office/drawing/2014/main" id="{1FBFA146-05E0-4A2E-87B7-2E98D6B6673E}"/>
              </a:ext>
            </a:extLst>
          </p:cNvPr>
          <p:cNvPicPr>
            <a:picLocks noChangeAspect="1"/>
          </p:cNvPicPr>
          <p:nvPr/>
        </p:nvPicPr>
        <p:blipFill>
          <a:blip r:embed="rId5"/>
          <a:stretch>
            <a:fillRect/>
          </a:stretch>
        </p:blipFill>
        <p:spPr>
          <a:xfrm flipH="1">
            <a:off x="10027969" y="1447389"/>
            <a:ext cx="1987849" cy="2469332"/>
          </a:xfrm>
          <a:prstGeom prst="rect">
            <a:avLst/>
          </a:prstGeom>
        </p:spPr>
      </p:pic>
      <p:pic>
        <p:nvPicPr>
          <p:cNvPr id="16" name="図 16">
            <a:extLst>
              <a:ext uri="{FF2B5EF4-FFF2-40B4-BE49-F238E27FC236}">
                <a16:creationId xmlns:a16="http://schemas.microsoft.com/office/drawing/2014/main" id="{B4628C9A-827E-45C0-9CFF-901357D2B367}"/>
              </a:ext>
            </a:extLst>
          </p:cNvPr>
          <p:cNvPicPr>
            <a:picLocks noChangeAspect="1"/>
          </p:cNvPicPr>
          <p:nvPr/>
        </p:nvPicPr>
        <p:blipFill>
          <a:blip r:embed="rId6"/>
          <a:stretch>
            <a:fillRect/>
          </a:stretch>
        </p:blipFill>
        <p:spPr>
          <a:xfrm>
            <a:off x="4947663" y="1986535"/>
            <a:ext cx="566058" cy="573315"/>
          </a:xfrm>
          <a:prstGeom prst="rect">
            <a:avLst/>
          </a:prstGeom>
        </p:spPr>
      </p:pic>
      <p:sp>
        <p:nvSpPr>
          <p:cNvPr id="17" name="矢印: 左 16">
            <a:extLst>
              <a:ext uri="{FF2B5EF4-FFF2-40B4-BE49-F238E27FC236}">
                <a16:creationId xmlns:a16="http://schemas.microsoft.com/office/drawing/2014/main" id="{52B4F9D6-ECAA-403B-92D6-4BF854DEB744}"/>
              </a:ext>
            </a:extLst>
          </p:cNvPr>
          <p:cNvSpPr/>
          <p:nvPr/>
        </p:nvSpPr>
        <p:spPr>
          <a:xfrm flipH="1">
            <a:off x="2607889" y="2462677"/>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D96767D1-FE11-49C5-BA5B-2A98326F9450}"/>
              </a:ext>
            </a:extLst>
          </p:cNvPr>
          <p:cNvSpPr txBox="1"/>
          <p:nvPr/>
        </p:nvSpPr>
        <p:spPr>
          <a:xfrm>
            <a:off x="1823677" y="4084064"/>
            <a:ext cx="872393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游ゴシック"/>
              </a:rPr>
              <a:t>① </a:t>
            </a:r>
            <a:r>
              <a:rPr lang="en-US" altLang="ja-JP" sz="3200" err="1">
                <a:ea typeface="游ゴシック"/>
              </a:rPr>
              <a:t>田畑の状態をドローンやカメラなどが</a:t>
            </a:r>
            <a:endParaRPr lang="ja-JP" altLang="en-US" err="1"/>
          </a:p>
          <a:p>
            <a:r>
              <a:rPr lang="en-US" altLang="ja-JP" sz="3200">
                <a:ea typeface="游ゴシック"/>
              </a:rPr>
              <a:t>     確認する</a:t>
            </a:r>
          </a:p>
        </p:txBody>
      </p:sp>
      <p:sp>
        <p:nvSpPr>
          <p:cNvPr id="19" name="テキスト ボックス 18">
            <a:extLst>
              <a:ext uri="{FF2B5EF4-FFF2-40B4-BE49-F238E27FC236}">
                <a16:creationId xmlns:a16="http://schemas.microsoft.com/office/drawing/2014/main" id="{B9292E9C-FECC-4BD1-880A-AC34AFE7908E}"/>
              </a:ext>
            </a:extLst>
          </p:cNvPr>
          <p:cNvSpPr txBox="1"/>
          <p:nvPr/>
        </p:nvSpPr>
        <p:spPr>
          <a:xfrm>
            <a:off x="2675324"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①</a:t>
            </a:r>
            <a:endParaRPr lang="en-US" altLang="ja-JP" sz="2800">
              <a:solidFill>
                <a:srgbClr val="000000"/>
              </a:solidFill>
              <a:ea typeface="游ゴシック"/>
            </a:endParaRPr>
          </a:p>
        </p:txBody>
      </p:sp>
      <p:sp>
        <p:nvSpPr>
          <p:cNvPr id="20" name="テキスト ボックス 19">
            <a:extLst>
              <a:ext uri="{FF2B5EF4-FFF2-40B4-BE49-F238E27FC236}">
                <a16:creationId xmlns:a16="http://schemas.microsoft.com/office/drawing/2014/main" id="{050DF605-0344-4F48-A4E2-A167E1F35784}"/>
              </a:ext>
            </a:extLst>
          </p:cNvPr>
          <p:cNvSpPr txBox="1"/>
          <p:nvPr/>
        </p:nvSpPr>
        <p:spPr>
          <a:xfrm>
            <a:off x="5889811"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②</a:t>
            </a:r>
          </a:p>
        </p:txBody>
      </p:sp>
      <p:sp>
        <p:nvSpPr>
          <p:cNvPr id="23" name="テキスト ボックス 22">
            <a:extLst>
              <a:ext uri="{FF2B5EF4-FFF2-40B4-BE49-F238E27FC236}">
                <a16:creationId xmlns:a16="http://schemas.microsoft.com/office/drawing/2014/main" id="{894A01CC-9825-4BD2-9511-AB83F139341C}"/>
              </a:ext>
            </a:extLst>
          </p:cNvPr>
          <p:cNvSpPr txBox="1"/>
          <p:nvPr/>
        </p:nvSpPr>
        <p:spPr>
          <a:xfrm>
            <a:off x="9539726" y="2950667"/>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③</a:t>
            </a:r>
          </a:p>
        </p:txBody>
      </p:sp>
    </p:spTree>
    <p:extLst>
      <p:ext uri="{BB962C8B-B14F-4D97-AF65-F5344CB8AC3E}">
        <p14:creationId xmlns:p14="http://schemas.microsoft.com/office/powerpoint/2010/main" val="178377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矢印: 左 17">
            <a:extLst>
              <a:ext uri="{FF2B5EF4-FFF2-40B4-BE49-F238E27FC236}">
                <a16:creationId xmlns:a16="http://schemas.microsoft.com/office/drawing/2014/main" id="{36261D75-8417-41B7-8820-9B7026D19214}"/>
              </a:ext>
            </a:extLst>
          </p:cNvPr>
          <p:cNvSpPr/>
          <p:nvPr/>
        </p:nvSpPr>
        <p:spPr>
          <a:xfrm flipH="1">
            <a:off x="2610875" y="2462675"/>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矢印: 左 23">
            <a:extLst>
              <a:ext uri="{FF2B5EF4-FFF2-40B4-BE49-F238E27FC236}">
                <a16:creationId xmlns:a16="http://schemas.microsoft.com/office/drawing/2014/main" id="{4345AD4F-18DC-4B07-9603-A896C2D5619F}"/>
              </a:ext>
            </a:extLst>
          </p:cNvPr>
          <p:cNvSpPr/>
          <p:nvPr/>
        </p:nvSpPr>
        <p:spPr>
          <a:xfrm flipH="1">
            <a:off x="9436857" y="2462674"/>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矢印: 左 5">
            <a:extLst>
              <a:ext uri="{FF2B5EF4-FFF2-40B4-BE49-F238E27FC236}">
                <a16:creationId xmlns:a16="http://schemas.microsoft.com/office/drawing/2014/main" id="{980135BE-FF0A-43A5-905A-7C8F528412C4}"/>
              </a:ext>
            </a:extLst>
          </p:cNvPr>
          <p:cNvSpPr/>
          <p:nvPr/>
        </p:nvSpPr>
        <p:spPr>
          <a:xfrm flipH="1">
            <a:off x="5786942" y="2462675"/>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17</a:t>
            </a:fld>
            <a:endParaRPr kumimoji="1" lang="ja-JP" altLang="en-US"/>
          </a:p>
        </p:txBody>
      </p:sp>
      <p:pic>
        <p:nvPicPr>
          <p:cNvPr id="8" name="図 8">
            <a:extLst>
              <a:ext uri="{FF2B5EF4-FFF2-40B4-BE49-F238E27FC236}">
                <a16:creationId xmlns:a16="http://schemas.microsoft.com/office/drawing/2014/main" id="{6F2000A1-26C8-4E1A-9ECE-191C0B073828}"/>
              </a:ext>
            </a:extLst>
          </p:cNvPr>
          <p:cNvPicPr>
            <a:picLocks noGrp="1" noChangeAspect="1"/>
          </p:cNvPicPr>
          <p:nvPr>
            <p:ph idx="1"/>
          </p:nvPr>
        </p:nvPicPr>
        <p:blipFill>
          <a:blip r:embed="rId2"/>
          <a:stretch>
            <a:fillRect/>
          </a:stretch>
        </p:blipFill>
        <p:spPr>
          <a:xfrm>
            <a:off x="369854" y="1822453"/>
            <a:ext cx="1981201" cy="1878241"/>
          </a:xfrm>
        </p:spPr>
      </p:pic>
      <p:pic>
        <p:nvPicPr>
          <p:cNvPr id="11" name="図 11">
            <a:extLst>
              <a:ext uri="{FF2B5EF4-FFF2-40B4-BE49-F238E27FC236}">
                <a16:creationId xmlns:a16="http://schemas.microsoft.com/office/drawing/2014/main" id="{1514804A-D481-42FA-8428-3DBC40360F04}"/>
              </a:ext>
            </a:extLst>
          </p:cNvPr>
          <p:cNvPicPr>
            <a:picLocks noChangeAspect="1"/>
          </p:cNvPicPr>
          <p:nvPr/>
        </p:nvPicPr>
        <p:blipFill>
          <a:blip r:embed="rId3"/>
          <a:stretch>
            <a:fillRect/>
          </a:stretch>
        </p:blipFill>
        <p:spPr>
          <a:xfrm>
            <a:off x="3539778" y="1710764"/>
            <a:ext cx="1973942" cy="1966685"/>
          </a:xfrm>
          <a:prstGeom prst="rect">
            <a:avLst/>
          </a:prstGeom>
        </p:spPr>
      </p:pic>
      <p:pic>
        <p:nvPicPr>
          <p:cNvPr id="13" name="図 13" descr="グラフィカル ユーザー インターフェイス が含まれている画像&#10;&#10;説明は自動で生成されたものです">
            <a:extLst>
              <a:ext uri="{FF2B5EF4-FFF2-40B4-BE49-F238E27FC236}">
                <a16:creationId xmlns:a16="http://schemas.microsoft.com/office/drawing/2014/main" id="{9FD96123-2D5E-4B2E-A51D-B73A84823EFE}"/>
              </a:ext>
            </a:extLst>
          </p:cNvPr>
          <p:cNvPicPr>
            <a:picLocks noChangeAspect="1"/>
          </p:cNvPicPr>
          <p:nvPr/>
        </p:nvPicPr>
        <p:blipFill>
          <a:blip r:embed="rId4"/>
          <a:stretch>
            <a:fillRect/>
          </a:stretch>
        </p:blipFill>
        <p:spPr>
          <a:xfrm>
            <a:off x="6776462" y="1607405"/>
            <a:ext cx="2481943" cy="2311292"/>
          </a:xfrm>
          <a:prstGeom prst="rect">
            <a:avLst/>
          </a:prstGeom>
        </p:spPr>
      </p:pic>
      <p:pic>
        <p:nvPicPr>
          <p:cNvPr id="14" name="図 14">
            <a:extLst>
              <a:ext uri="{FF2B5EF4-FFF2-40B4-BE49-F238E27FC236}">
                <a16:creationId xmlns:a16="http://schemas.microsoft.com/office/drawing/2014/main" id="{1FBFA146-05E0-4A2E-87B7-2E98D6B6673E}"/>
              </a:ext>
            </a:extLst>
          </p:cNvPr>
          <p:cNvPicPr>
            <a:picLocks noChangeAspect="1"/>
          </p:cNvPicPr>
          <p:nvPr/>
        </p:nvPicPr>
        <p:blipFill>
          <a:blip r:embed="rId5"/>
          <a:stretch>
            <a:fillRect/>
          </a:stretch>
        </p:blipFill>
        <p:spPr>
          <a:xfrm flipH="1">
            <a:off x="10027969" y="1447389"/>
            <a:ext cx="1987849" cy="2469332"/>
          </a:xfrm>
          <a:prstGeom prst="rect">
            <a:avLst/>
          </a:prstGeom>
        </p:spPr>
      </p:pic>
      <p:pic>
        <p:nvPicPr>
          <p:cNvPr id="16" name="図 16">
            <a:extLst>
              <a:ext uri="{FF2B5EF4-FFF2-40B4-BE49-F238E27FC236}">
                <a16:creationId xmlns:a16="http://schemas.microsoft.com/office/drawing/2014/main" id="{B4628C9A-827E-45C0-9CFF-901357D2B367}"/>
              </a:ext>
            </a:extLst>
          </p:cNvPr>
          <p:cNvPicPr>
            <a:picLocks noChangeAspect="1"/>
          </p:cNvPicPr>
          <p:nvPr/>
        </p:nvPicPr>
        <p:blipFill>
          <a:blip r:embed="rId6"/>
          <a:stretch>
            <a:fillRect/>
          </a:stretch>
        </p:blipFill>
        <p:spPr>
          <a:xfrm>
            <a:off x="4947663" y="1986535"/>
            <a:ext cx="566058" cy="573315"/>
          </a:xfrm>
          <a:prstGeom prst="rect">
            <a:avLst/>
          </a:prstGeom>
        </p:spPr>
      </p:pic>
      <p:sp>
        <p:nvSpPr>
          <p:cNvPr id="17" name="矢印: 左 16">
            <a:extLst>
              <a:ext uri="{FF2B5EF4-FFF2-40B4-BE49-F238E27FC236}">
                <a16:creationId xmlns:a16="http://schemas.microsoft.com/office/drawing/2014/main" id="{52B4F9D6-ECAA-403B-92D6-4BF854DEB744}"/>
              </a:ext>
            </a:extLst>
          </p:cNvPr>
          <p:cNvSpPr/>
          <p:nvPr/>
        </p:nvSpPr>
        <p:spPr>
          <a:xfrm flipH="1">
            <a:off x="5783956" y="2462677"/>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D96767D1-FE11-49C5-BA5B-2A98326F9450}"/>
              </a:ext>
            </a:extLst>
          </p:cNvPr>
          <p:cNvSpPr txBox="1"/>
          <p:nvPr/>
        </p:nvSpPr>
        <p:spPr>
          <a:xfrm>
            <a:off x="1823677" y="4084064"/>
            <a:ext cx="872393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游ゴシック"/>
              </a:rPr>
              <a:t>② </a:t>
            </a:r>
            <a:r>
              <a:rPr lang="en-US" altLang="ja-JP" sz="3200" err="1">
                <a:ea typeface="游ゴシック"/>
              </a:rPr>
              <a:t>ドローンやカメラなどが取得したデータ</a:t>
            </a:r>
            <a:endParaRPr lang="en-US" altLang="ja-JP" sz="3200" err="1">
              <a:ea typeface="游ゴシック" panose="020B0400000000000000" pitchFamily="34" charset="-128"/>
            </a:endParaRPr>
          </a:p>
          <a:p>
            <a:r>
              <a:rPr lang="en-US" altLang="ja-JP" sz="3200">
                <a:ea typeface="游ゴシック"/>
              </a:rPr>
              <a:t>　 </a:t>
            </a:r>
            <a:r>
              <a:rPr lang="en-US" altLang="ja-JP" sz="3200" err="1">
                <a:ea typeface="游ゴシック"/>
              </a:rPr>
              <a:t>などをサーバーに送る</a:t>
            </a:r>
            <a:endParaRPr lang="en-US" altLang="ja-JP" sz="3200" err="1">
              <a:ea typeface="游ゴシック" panose="020B0400000000000000" pitchFamily="34" charset="-128"/>
            </a:endParaRPr>
          </a:p>
        </p:txBody>
      </p:sp>
      <p:sp>
        <p:nvSpPr>
          <p:cNvPr id="19" name="テキスト ボックス 18">
            <a:extLst>
              <a:ext uri="{FF2B5EF4-FFF2-40B4-BE49-F238E27FC236}">
                <a16:creationId xmlns:a16="http://schemas.microsoft.com/office/drawing/2014/main" id="{B9292E9C-FECC-4BD1-880A-AC34AFE7908E}"/>
              </a:ext>
            </a:extLst>
          </p:cNvPr>
          <p:cNvSpPr txBox="1"/>
          <p:nvPr/>
        </p:nvSpPr>
        <p:spPr>
          <a:xfrm>
            <a:off x="2675324"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①</a:t>
            </a:r>
            <a:endParaRPr lang="en-US" altLang="ja-JP" sz="2800">
              <a:solidFill>
                <a:srgbClr val="000000"/>
              </a:solidFill>
              <a:ea typeface="游ゴシック"/>
            </a:endParaRPr>
          </a:p>
        </p:txBody>
      </p:sp>
      <p:sp>
        <p:nvSpPr>
          <p:cNvPr id="20" name="テキスト ボックス 19">
            <a:extLst>
              <a:ext uri="{FF2B5EF4-FFF2-40B4-BE49-F238E27FC236}">
                <a16:creationId xmlns:a16="http://schemas.microsoft.com/office/drawing/2014/main" id="{050DF605-0344-4F48-A4E2-A167E1F35784}"/>
              </a:ext>
            </a:extLst>
          </p:cNvPr>
          <p:cNvSpPr txBox="1"/>
          <p:nvPr/>
        </p:nvSpPr>
        <p:spPr>
          <a:xfrm>
            <a:off x="5889811"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②</a:t>
            </a:r>
          </a:p>
        </p:txBody>
      </p:sp>
      <p:sp>
        <p:nvSpPr>
          <p:cNvPr id="23" name="テキスト ボックス 22">
            <a:extLst>
              <a:ext uri="{FF2B5EF4-FFF2-40B4-BE49-F238E27FC236}">
                <a16:creationId xmlns:a16="http://schemas.microsoft.com/office/drawing/2014/main" id="{894A01CC-9825-4BD2-9511-AB83F139341C}"/>
              </a:ext>
            </a:extLst>
          </p:cNvPr>
          <p:cNvSpPr txBox="1"/>
          <p:nvPr/>
        </p:nvSpPr>
        <p:spPr>
          <a:xfrm>
            <a:off x="9539726" y="2950667"/>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③</a:t>
            </a:r>
          </a:p>
        </p:txBody>
      </p:sp>
    </p:spTree>
    <p:extLst>
      <p:ext uri="{BB962C8B-B14F-4D97-AF65-F5344CB8AC3E}">
        <p14:creationId xmlns:p14="http://schemas.microsoft.com/office/powerpoint/2010/main" val="2311739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矢印: 左 17">
            <a:extLst>
              <a:ext uri="{FF2B5EF4-FFF2-40B4-BE49-F238E27FC236}">
                <a16:creationId xmlns:a16="http://schemas.microsoft.com/office/drawing/2014/main" id="{36261D75-8417-41B7-8820-9B7026D19214}"/>
              </a:ext>
            </a:extLst>
          </p:cNvPr>
          <p:cNvSpPr/>
          <p:nvPr/>
        </p:nvSpPr>
        <p:spPr>
          <a:xfrm flipH="1">
            <a:off x="2610875" y="2462675"/>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矢印: 左 23">
            <a:extLst>
              <a:ext uri="{FF2B5EF4-FFF2-40B4-BE49-F238E27FC236}">
                <a16:creationId xmlns:a16="http://schemas.microsoft.com/office/drawing/2014/main" id="{4345AD4F-18DC-4B07-9603-A896C2D5619F}"/>
              </a:ext>
            </a:extLst>
          </p:cNvPr>
          <p:cNvSpPr/>
          <p:nvPr/>
        </p:nvSpPr>
        <p:spPr>
          <a:xfrm flipH="1">
            <a:off x="9436857" y="2462674"/>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矢印: 左 5">
            <a:extLst>
              <a:ext uri="{FF2B5EF4-FFF2-40B4-BE49-F238E27FC236}">
                <a16:creationId xmlns:a16="http://schemas.microsoft.com/office/drawing/2014/main" id="{980135BE-FF0A-43A5-905A-7C8F528412C4}"/>
              </a:ext>
            </a:extLst>
          </p:cNvPr>
          <p:cNvSpPr/>
          <p:nvPr/>
        </p:nvSpPr>
        <p:spPr>
          <a:xfrm flipH="1">
            <a:off x="5786942" y="2462675"/>
            <a:ext cx="798285" cy="486228"/>
          </a:xfrm>
          <a:prstGeom prst="leftArrow">
            <a:avLst/>
          </a:prstGeom>
          <a:solidFill>
            <a:srgbClr val="B0241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提案内容</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18</a:t>
            </a:fld>
            <a:endParaRPr kumimoji="1" lang="ja-JP" altLang="en-US"/>
          </a:p>
        </p:txBody>
      </p:sp>
      <p:pic>
        <p:nvPicPr>
          <p:cNvPr id="8" name="図 8">
            <a:extLst>
              <a:ext uri="{FF2B5EF4-FFF2-40B4-BE49-F238E27FC236}">
                <a16:creationId xmlns:a16="http://schemas.microsoft.com/office/drawing/2014/main" id="{6F2000A1-26C8-4E1A-9ECE-191C0B073828}"/>
              </a:ext>
            </a:extLst>
          </p:cNvPr>
          <p:cNvPicPr>
            <a:picLocks noGrp="1" noChangeAspect="1"/>
          </p:cNvPicPr>
          <p:nvPr>
            <p:ph idx="1"/>
          </p:nvPr>
        </p:nvPicPr>
        <p:blipFill>
          <a:blip r:embed="rId2"/>
          <a:stretch>
            <a:fillRect/>
          </a:stretch>
        </p:blipFill>
        <p:spPr>
          <a:xfrm>
            <a:off x="369854" y="1822453"/>
            <a:ext cx="1981201" cy="1878241"/>
          </a:xfrm>
        </p:spPr>
      </p:pic>
      <p:pic>
        <p:nvPicPr>
          <p:cNvPr id="11" name="図 11">
            <a:extLst>
              <a:ext uri="{FF2B5EF4-FFF2-40B4-BE49-F238E27FC236}">
                <a16:creationId xmlns:a16="http://schemas.microsoft.com/office/drawing/2014/main" id="{1514804A-D481-42FA-8428-3DBC40360F04}"/>
              </a:ext>
            </a:extLst>
          </p:cNvPr>
          <p:cNvPicPr>
            <a:picLocks noChangeAspect="1"/>
          </p:cNvPicPr>
          <p:nvPr/>
        </p:nvPicPr>
        <p:blipFill>
          <a:blip r:embed="rId3"/>
          <a:stretch>
            <a:fillRect/>
          </a:stretch>
        </p:blipFill>
        <p:spPr>
          <a:xfrm>
            <a:off x="3539778" y="1710764"/>
            <a:ext cx="1973942" cy="1966685"/>
          </a:xfrm>
          <a:prstGeom prst="rect">
            <a:avLst/>
          </a:prstGeom>
        </p:spPr>
      </p:pic>
      <p:pic>
        <p:nvPicPr>
          <p:cNvPr id="13" name="図 13" descr="グラフィカル ユーザー インターフェイス が含まれている画像&#10;&#10;説明は自動で生成されたものです">
            <a:extLst>
              <a:ext uri="{FF2B5EF4-FFF2-40B4-BE49-F238E27FC236}">
                <a16:creationId xmlns:a16="http://schemas.microsoft.com/office/drawing/2014/main" id="{9FD96123-2D5E-4B2E-A51D-B73A84823EFE}"/>
              </a:ext>
            </a:extLst>
          </p:cNvPr>
          <p:cNvPicPr>
            <a:picLocks noChangeAspect="1"/>
          </p:cNvPicPr>
          <p:nvPr/>
        </p:nvPicPr>
        <p:blipFill>
          <a:blip r:embed="rId4"/>
          <a:stretch>
            <a:fillRect/>
          </a:stretch>
        </p:blipFill>
        <p:spPr>
          <a:xfrm>
            <a:off x="6776462" y="1607405"/>
            <a:ext cx="2481943" cy="2311292"/>
          </a:xfrm>
          <a:prstGeom prst="rect">
            <a:avLst/>
          </a:prstGeom>
        </p:spPr>
      </p:pic>
      <p:pic>
        <p:nvPicPr>
          <p:cNvPr id="14" name="図 14">
            <a:extLst>
              <a:ext uri="{FF2B5EF4-FFF2-40B4-BE49-F238E27FC236}">
                <a16:creationId xmlns:a16="http://schemas.microsoft.com/office/drawing/2014/main" id="{1FBFA146-05E0-4A2E-87B7-2E98D6B6673E}"/>
              </a:ext>
            </a:extLst>
          </p:cNvPr>
          <p:cNvPicPr>
            <a:picLocks noChangeAspect="1"/>
          </p:cNvPicPr>
          <p:nvPr/>
        </p:nvPicPr>
        <p:blipFill>
          <a:blip r:embed="rId5"/>
          <a:stretch>
            <a:fillRect/>
          </a:stretch>
        </p:blipFill>
        <p:spPr>
          <a:xfrm flipH="1">
            <a:off x="10027969" y="1447389"/>
            <a:ext cx="1987849" cy="2469332"/>
          </a:xfrm>
          <a:prstGeom prst="rect">
            <a:avLst/>
          </a:prstGeom>
        </p:spPr>
      </p:pic>
      <p:pic>
        <p:nvPicPr>
          <p:cNvPr id="16" name="図 16">
            <a:extLst>
              <a:ext uri="{FF2B5EF4-FFF2-40B4-BE49-F238E27FC236}">
                <a16:creationId xmlns:a16="http://schemas.microsoft.com/office/drawing/2014/main" id="{B4628C9A-827E-45C0-9CFF-901357D2B367}"/>
              </a:ext>
            </a:extLst>
          </p:cNvPr>
          <p:cNvPicPr>
            <a:picLocks noChangeAspect="1"/>
          </p:cNvPicPr>
          <p:nvPr/>
        </p:nvPicPr>
        <p:blipFill>
          <a:blip r:embed="rId6"/>
          <a:stretch>
            <a:fillRect/>
          </a:stretch>
        </p:blipFill>
        <p:spPr>
          <a:xfrm>
            <a:off x="4947663" y="1986535"/>
            <a:ext cx="566058" cy="573315"/>
          </a:xfrm>
          <a:prstGeom prst="rect">
            <a:avLst/>
          </a:prstGeom>
        </p:spPr>
      </p:pic>
      <p:sp>
        <p:nvSpPr>
          <p:cNvPr id="17" name="矢印: 左 16">
            <a:extLst>
              <a:ext uri="{FF2B5EF4-FFF2-40B4-BE49-F238E27FC236}">
                <a16:creationId xmlns:a16="http://schemas.microsoft.com/office/drawing/2014/main" id="{52B4F9D6-ECAA-403B-92D6-4BF854DEB744}"/>
              </a:ext>
            </a:extLst>
          </p:cNvPr>
          <p:cNvSpPr/>
          <p:nvPr/>
        </p:nvSpPr>
        <p:spPr>
          <a:xfrm flipH="1">
            <a:off x="9439425" y="2462677"/>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D96767D1-FE11-49C5-BA5B-2A98326F9450}"/>
              </a:ext>
            </a:extLst>
          </p:cNvPr>
          <p:cNvSpPr txBox="1"/>
          <p:nvPr/>
        </p:nvSpPr>
        <p:spPr>
          <a:xfrm>
            <a:off x="1823677" y="4084064"/>
            <a:ext cx="88411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3200">
                <a:ea typeface="游ゴシック"/>
              </a:rPr>
              <a:t>③ </a:t>
            </a:r>
            <a:r>
              <a:rPr lang="en-US" altLang="ja-JP" sz="3200" err="1">
                <a:ea typeface="游ゴシック"/>
              </a:rPr>
              <a:t>データが解析され、視覚的にわかりやすい</a:t>
            </a:r>
            <a:endParaRPr lang="en-US" altLang="ja-JP" sz="3200" err="1">
              <a:ea typeface="游ゴシック" panose="020B0400000000000000" pitchFamily="34" charset="-128"/>
            </a:endParaRPr>
          </a:p>
          <a:p>
            <a:r>
              <a:rPr lang="en-US" altLang="ja-JP" sz="3200">
                <a:ea typeface="游ゴシック"/>
              </a:rPr>
              <a:t>　 </a:t>
            </a:r>
            <a:r>
              <a:rPr lang="en-US" altLang="ja-JP" sz="3200" err="1">
                <a:ea typeface="游ゴシック"/>
              </a:rPr>
              <a:t>情報となってユーザーに届けられる</a:t>
            </a:r>
            <a:endParaRPr lang="en-US" altLang="ja-JP" sz="3200" err="1">
              <a:ea typeface="游ゴシック" panose="020B0400000000000000" pitchFamily="34" charset="-128"/>
            </a:endParaRPr>
          </a:p>
        </p:txBody>
      </p:sp>
      <p:sp>
        <p:nvSpPr>
          <p:cNvPr id="19" name="テキスト ボックス 18">
            <a:extLst>
              <a:ext uri="{FF2B5EF4-FFF2-40B4-BE49-F238E27FC236}">
                <a16:creationId xmlns:a16="http://schemas.microsoft.com/office/drawing/2014/main" id="{B9292E9C-FECC-4BD1-880A-AC34AFE7908E}"/>
              </a:ext>
            </a:extLst>
          </p:cNvPr>
          <p:cNvSpPr txBox="1"/>
          <p:nvPr/>
        </p:nvSpPr>
        <p:spPr>
          <a:xfrm>
            <a:off x="2675324"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①</a:t>
            </a:r>
            <a:endParaRPr lang="en-US" altLang="ja-JP" sz="2800">
              <a:solidFill>
                <a:srgbClr val="000000"/>
              </a:solidFill>
              <a:ea typeface="游ゴシック"/>
            </a:endParaRPr>
          </a:p>
        </p:txBody>
      </p:sp>
      <p:sp>
        <p:nvSpPr>
          <p:cNvPr id="20" name="テキスト ボックス 19">
            <a:extLst>
              <a:ext uri="{FF2B5EF4-FFF2-40B4-BE49-F238E27FC236}">
                <a16:creationId xmlns:a16="http://schemas.microsoft.com/office/drawing/2014/main" id="{050DF605-0344-4F48-A4E2-A167E1F35784}"/>
              </a:ext>
            </a:extLst>
          </p:cNvPr>
          <p:cNvSpPr txBox="1"/>
          <p:nvPr/>
        </p:nvSpPr>
        <p:spPr>
          <a:xfrm>
            <a:off x="5889811" y="2950668"/>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②</a:t>
            </a:r>
          </a:p>
        </p:txBody>
      </p:sp>
      <p:sp>
        <p:nvSpPr>
          <p:cNvPr id="23" name="テキスト ボックス 22">
            <a:extLst>
              <a:ext uri="{FF2B5EF4-FFF2-40B4-BE49-F238E27FC236}">
                <a16:creationId xmlns:a16="http://schemas.microsoft.com/office/drawing/2014/main" id="{894A01CC-9825-4BD2-9511-AB83F139341C}"/>
              </a:ext>
            </a:extLst>
          </p:cNvPr>
          <p:cNvSpPr txBox="1"/>
          <p:nvPr/>
        </p:nvSpPr>
        <p:spPr>
          <a:xfrm>
            <a:off x="9539726" y="2950667"/>
            <a:ext cx="591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a:solidFill>
                  <a:srgbClr val="FF0000"/>
                </a:solidFill>
                <a:ea typeface="游ゴシック"/>
              </a:rPr>
              <a:t>③</a:t>
            </a:r>
          </a:p>
        </p:txBody>
      </p:sp>
    </p:spTree>
    <p:extLst>
      <p:ext uri="{BB962C8B-B14F-4D97-AF65-F5344CB8AC3E}">
        <p14:creationId xmlns:p14="http://schemas.microsoft.com/office/powerpoint/2010/main" val="108518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提案を採用する</a:t>
            </a:r>
            <a:br>
              <a:rPr kumimoji="1" lang="en-US" altLang="ja-JP"/>
            </a:br>
            <a:r>
              <a:rPr kumimoji="1" lang="ja-JP" altLang="en-US"/>
              <a:t>メリット </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en-US" altLang="ja-JP" dirty="0"/>
              <a:t>IoT</a:t>
            </a:r>
            <a:r>
              <a:rPr kumimoji="1" lang="ja-JP" altLang="en-US" dirty="0"/>
              <a:t>化によって受けられる恩恵</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19</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151634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dirty="0"/>
              <a:t>アジェンダ</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vert="horz" lIns="91440" tIns="45720" rIns="91440" bIns="45720" rtlCol="0" anchor="t">
            <a:normAutofit/>
          </a:bodyPr>
          <a:lstStyle/>
          <a:p>
            <a:r>
              <a:rPr kumimoji="1" lang="ja-JP" altLang="en-US" sz="5400" dirty="0"/>
              <a:t>／目次</a:t>
            </a:r>
            <a:endParaRPr lang="ja-JP" altLang="en-US" sz="1600" dirty="0">
              <a:ea typeface="游ゴシック"/>
            </a:endParaRP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2</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1630358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提案を採用するメリット </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20</a:t>
            </a:fld>
            <a:endParaRPr kumimoji="1" lang="ja-JP" altLang="en-US"/>
          </a:p>
        </p:txBody>
      </p:sp>
      <p:sp>
        <p:nvSpPr>
          <p:cNvPr id="6" name="コンテンツ プレースホルダー 5">
            <a:extLst>
              <a:ext uri="{FF2B5EF4-FFF2-40B4-BE49-F238E27FC236}">
                <a16:creationId xmlns:a16="http://schemas.microsoft.com/office/drawing/2014/main" id="{2F898AA6-6967-45DB-AAAF-D9F17BF7A835}"/>
              </a:ext>
            </a:extLst>
          </p:cNvPr>
          <p:cNvSpPr>
            <a:spLocks noGrp="1"/>
          </p:cNvSpPr>
          <p:nvPr>
            <p:ph idx="1"/>
          </p:nvPr>
        </p:nvSpPr>
        <p:spPr>
          <a:xfrm>
            <a:off x="838200" y="2073505"/>
            <a:ext cx="10515600" cy="4351338"/>
          </a:xfrm>
        </p:spPr>
        <p:txBody>
          <a:bodyPr vert="horz" lIns="91440" tIns="45720" rIns="91440" bIns="45720" rtlCol="0" anchor="t">
            <a:normAutofit/>
          </a:bodyPr>
          <a:lstStyle/>
          <a:p>
            <a:r>
              <a:rPr lang="ja-JP" altLang="en-US" sz="4000" dirty="0">
                <a:ea typeface="游ゴシック"/>
              </a:rPr>
              <a:t>サービスを利用する顧客目線</a:t>
            </a:r>
            <a:endParaRPr lang="en-US" altLang="ja-JP" sz="4000" dirty="0">
              <a:ea typeface="游ゴシック"/>
            </a:endParaRPr>
          </a:p>
          <a:p>
            <a:pPr marL="0" indent="0">
              <a:buNone/>
            </a:pPr>
            <a:r>
              <a:rPr lang="ja-JP" altLang="en-US" sz="4000" dirty="0">
                <a:ea typeface="游ゴシック"/>
              </a:rPr>
              <a:t>⇒少ない人で大規模な農地を管理できる。</a:t>
            </a:r>
          </a:p>
          <a:p>
            <a:pPr marL="0" indent="0">
              <a:buNone/>
            </a:pPr>
            <a:r>
              <a:rPr lang="ja-JP" altLang="en-US" sz="4000" dirty="0">
                <a:ea typeface="游ゴシック"/>
              </a:rPr>
              <a:t>　　</a:t>
            </a:r>
            <a:r>
              <a:rPr lang="ja-JP" altLang="en-US" sz="4000" dirty="0">
                <a:solidFill>
                  <a:srgbClr val="FF0000"/>
                </a:solidFill>
                <a:ea typeface="游ゴシック"/>
              </a:rPr>
              <a:t>→人手不足解消！</a:t>
            </a:r>
          </a:p>
          <a:p>
            <a:endParaRPr lang="en-US" altLang="ja-JP" sz="4000" dirty="0">
              <a:ea typeface="游ゴシック"/>
            </a:endParaRPr>
          </a:p>
          <a:p>
            <a:pPr marL="0" indent="0">
              <a:buNone/>
            </a:pPr>
            <a:r>
              <a:rPr lang="ja-JP" altLang="en-US" sz="4000" dirty="0">
                <a:ea typeface="游ゴシック"/>
              </a:rPr>
              <a:t>⇒農作業の</a:t>
            </a:r>
            <a:r>
              <a:rPr lang="ja-JP" altLang="en-US" sz="4000" dirty="0">
                <a:solidFill>
                  <a:srgbClr val="FF0000"/>
                </a:solidFill>
                <a:ea typeface="游ゴシック"/>
              </a:rPr>
              <a:t>省力化・労力軽減</a:t>
            </a:r>
            <a:endParaRPr lang="en-US" altLang="ja-JP" sz="4000" dirty="0">
              <a:solidFill>
                <a:srgbClr val="FF0000"/>
              </a:solidFill>
              <a:ea typeface="游ゴシック"/>
            </a:endParaRPr>
          </a:p>
          <a:p>
            <a:endParaRPr lang="ja-JP" altLang="en-US" dirty="0">
              <a:ea typeface="游ゴシック"/>
            </a:endParaRPr>
          </a:p>
        </p:txBody>
      </p:sp>
      <p:pic>
        <p:nvPicPr>
          <p:cNvPr id="3" name="Picture 6">
            <a:extLst>
              <a:ext uri="{FF2B5EF4-FFF2-40B4-BE49-F238E27FC236}">
                <a16:creationId xmlns:a16="http://schemas.microsoft.com/office/drawing/2014/main" id="{9EB6B7D6-C917-4643-80E8-BB19BA83A7BE}"/>
              </a:ext>
            </a:extLst>
          </p:cNvPr>
          <p:cNvPicPr>
            <a:picLocks noChangeAspect="1"/>
          </p:cNvPicPr>
          <p:nvPr/>
        </p:nvPicPr>
        <p:blipFill>
          <a:blip r:embed="rId2"/>
          <a:stretch>
            <a:fillRect/>
          </a:stretch>
        </p:blipFill>
        <p:spPr>
          <a:xfrm>
            <a:off x="9064461" y="3168072"/>
            <a:ext cx="2855674" cy="3689927"/>
          </a:xfrm>
          <a:prstGeom prst="rect">
            <a:avLst/>
          </a:prstGeom>
        </p:spPr>
      </p:pic>
    </p:spTree>
    <p:extLst>
      <p:ext uri="{BB962C8B-B14F-4D97-AF65-F5344CB8AC3E}">
        <p14:creationId xmlns:p14="http://schemas.microsoft.com/office/powerpoint/2010/main" val="228191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C23C-152F-474D-91E8-D21AF142605C}"/>
              </a:ext>
            </a:extLst>
          </p:cNvPr>
          <p:cNvSpPr>
            <a:spLocks noGrp="1"/>
          </p:cNvSpPr>
          <p:nvPr>
            <p:ph type="title"/>
          </p:nvPr>
        </p:nvSpPr>
        <p:spPr/>
        <p:txBody>
          <a:bodyPr/>
          <a:lstStyle/>
          <a:p>
            <a:r>
              <a:rPr lang="ja-JP" altLang="en-US" dirty="0">
                <a:ea typeface="游ゴシック Light"/>
              </a:rPr>
              <a:t>提案を採用するメリット</a:t>
            </a:r>
            <a:endParaRPr kumimoji="1" lang="en-US" dirty="0"/>
          </a:p>
        </p:txBody>
      </p:sp>
      <p:sp>
        <p:nvSpPr>
          <p:cNvPr id="3" name="Footer Placeholder 2">
            <a:extLst>
              <a:ext uri="{FF2B5EF4-FFF2-40B4-BE49-F238E27FC236}">
                <a16:creationId xmlns:a16="http://schemas.microsoft.com/office/drawing/2014/main" id="{13E5DC9A-E2B5-43D6-895E-EA400B7286E7}"/>
              </a:ext>
            </a:extLst>
          </p:cNvPr>
          <p:cNvSpPr>
            <a:spLocks noGrp="1"/>
          </p:cNvSpPr>
          <p:nvPr>
            <p:ph type="ftr" sz="quarter" idx="10"/>
          </p:nvPr>
        </p:nvSpPr>
        <p:spPr/>
        <p:txBody>
          <a:bodyPr/>
          <a:lstStyle/>
          <a:p>
            <a:r>
              <a:rPr lang="en-US" altLang="ja-JP"/>
              <a:t>AKAI ITO</a:t>
            </a:r>
            <a:endParaRPr lang="ja-JP" altLang="en-US"/>
          </a:p>
        </p:txBody>
      </p:sp>
      <p:sp>
        <p:nvSpPr>
          <p:cNvPr id="4" name="Slide Number Placeholder 3">
            <a:extLst>
              <a:ext uri="{FF2B5EF4-FFF2-40B4-BE49-F238E27FC236}">
                <a16:creationId xmlns:a16="http://schemas.microsoft.com/office/drawing/2014/main" id="{445FDAE9-B1C5-417C-A01D-24407B3A5FE0}"/>
              </a:ext>
            </a:extLst>
          </p:cNvPr>
          <p:cNvSpPr>
            <a:spLocks noGrp="1"/>
          </p:cNvSpPr>
          <p:nvPr>
            <p:ph type="sldNum" sz="quarter" idx="11"/>
          </p:nvPr>
        </p:nvSpPr>
        <p:spPr/>
        <p:txBody>
          <a:bodyPr/>
          <a:lstStyle/>
          <a:p>
            <a:fld id="{14EBCA9F-F6C9-4FE5-9791-590BD5D050ED}" type="slidenum">
              <a:rPr lang="ja-JP" altLang="en-US" smtClean="0"/>
              <a:pPr/>
              <a:t>21</a:t>
            </a:fld>
            <a:endParaRPr lang="ja-JP" altLang="en-US"/>
          </a:p>
        </p:txBody>
      </p:sp>
      <p:sp>
        <p:nvSpPr>
          <p:cNvPr id="5" name="Content Placeholder 4">
            <a:extLst>
              <a:ext uri="{FF2B5EF4-FFF2-40B4-BE49-F238E27FC236}">
                <a16:creationId xmlns:a16="http://schemas.microsoft.com/office/drawing/2014/main" id="{91148D6E-C51D-4578-AB29-69010E45C65A}"/>
              </a:ext>
            </a:extLst>
          </p:cNvPr>
          <p:cNvSpPr>
            <a:spLocks noGrp="1"/>
          </p:cNvSpPr>
          <p:nvPr>
            <p:ph idx="1"/>
          </p:nvPr>
        </p:nvSpPr>
        <p:spPr>
          <a:xfrm>
            <a:off x="1168879" y="1854380"/>
            <a:ext cx="10515600" cy="4351338"/>
          </a:xfrm>
        </p:spPr>
        <p:txBody>
          <a:bodyPr vert="horz" lIns="91440" tIns="45720" rIns="91440" bIns="45720" rtlCol="0" anchor="t">
            <a:normAutofit/>
          </a:bodyPr>
          <a:lstStyle/>
          <a:p>
            <a:r>
              <a:rPr lang="ja-JP" altLang="en-US" sz="4000" dirty="0">
                <a:ea typeface="游ゴシック"/>
              </a:rPr>
              <a:t>他にも</a:t>
            </a:r>
            <a:r>
              <a:rPr lang="en-US" altLang="ja-JP" sz="4000" dirty="0">
                <a:ea typeface="游ゴシック"/>
              </a:rPr>
              <a:t>…</a:t>
            </a:r>
          </a:p>
          <a:p>
            <a:endParaRPr lang="ja-JP" altLang="en-US" sz="3200" dirty="0">
              <a:ea typeface="游ゴシック"/>
            </a:endParaRPr>
          </a:p>
          <a:p>
            <a:pPr marL="0" indent="0">
              <a:buNone/>
            </a:pPr>
            <a:r>
              <a:rPr lang="ja-JP" altLang="en-US" sz="3200" dirty="0">
                <a:ea typeface="游ゴシック"/>
              </a:rPr>
              <a:t>⇒</a:t>
            </a:r>
            <a:r>
              <a:rPr lang="ja-JP" sz="3200" dirty="0">
                <a:ea typeface="游ゴシック"/>
              </a:rPr>
              <a:t>農業技術のデータ化・活用</a:t>
            </a:r>
          </a:p>
          <a:p>
            <a:endParaRPr lang="ja-JP" sz="3200" b="1" dirty="0">
              <a:ea typeface="游ゴシック"/>
            </a:endParaRPr>
          </a:p>
          <a:p>
            <a:pPr marL="0" indent="0">
              <a:buNone/>
            </a:pPr>
            <a:r>
              <a:rPr lang="ja-JP" altLang="en-US" sz="3200" dirty="0">
                <a:ea typeface="游ゴシック"/>
              </a:rPr>
              <a:t>⇒信頼性・品質の向上</a:t>
            </a:r>
            <a:endParaRPr lang="en-US" altLang="ja-JP" sz="3200" dirty="0">
              <a:ea typeface="游ゴシック"/>
            </a:endParaRPr>
          </a:p>
          <a:p>
            <a:pPr marL="0" indent="0">
              <a:buNone/>
            </a:pPr>
            <a:endParaRPr lang="en-US" altLang="ja-JP" sz="3200" dirty="0">
              <a:ea typeface="游ゴシック"/>
            </a:endParaRPr>
          </a:p>
          <a:p>
            <a:pPr marL="0" indent="0">
              <a:buNone/>
            </a:pPr>
            <a:r>
              <a:rPr lang="ja-JP" altLang="en-US" sz="3200" dirty="0">
                <a:ea typeface="游ゴシック"/>
              </a:rPr>
              <a:t>⇒ニーズに合った産物の生産ができるようになる。</a:t>
            </a:r>
          </a:p>
          <a:p>
            <a:pPr marL="0" indent="0">
              <a:buNone/>
            </a:pPr>
            <a:endParaRPr lang="ja-JP" altLang="en-US" sz="3200" dirty="0">
              <a:ea typeface="游ゴシック"/>
            </a:endParaRPr>
          </a:p>
          <a:p>
            <a:pPr marL="0" indent="0">
              <a:buNone/>
            </a:pPr>
            <a:endParaRPr lang="ja-JP" sz="3200" b="1" dirty="0">
              <a:ea typeface="游ゴシック"/>
            </a:endParaRPr>
          </a:p>
          <a:p>
            <a:endParaRPr lang="ja-JP" altLang="en-US" sz="3200" dirty="0">
              <a:ea typeface="游ゴシック"/>
            </a:endParaRPr>
          </a:p>
          <a:p>
            <a:endParaRPr lang="en-US" dirty="0">
              <a:ea typeface="游ゴシック"/>
            </a:endParaRPr>
          </a:p>
        </p:txBody>
      </p:sp>
      <p:pic>
        <p:nvPicPr>
          <p:cNvPr id="6" name="Picture 6">
            <a:extLst>
              <a:ext uri="{FF2B5EF4-FFF2-40B4-BE49-F238E27FC236}">
                <a16:creationId xmlns:a16="http://schemas.microsoft.com/office/drawing/2014/main" id="{EB93BFB6-03AB-4048-B06C-07313610054F}"/>
              </a:ext>
            </a:extLst>
          </p:cNvPr>
          <p:cNvPicPr>
            <a:picLocks noChangeAspect="1"/>
          </p:cNvPicPr>
          <p:nvPr/>
        </p:nvPicPr>
        <p:blipFill>
          <a:blip r:embed="rId2"/>
          <a:stretch>
            <a:fillRect/>
          </a:stretch>
        </p:blipFill>
        <p:spPr>
          <a:xfrm>
            <a:off x="7723015" y="1484072"/>
            <a:ext cx="3868910" cy="3889856"/>
          </a:xfrm>
          <a:prstGeom prst="rect">
            <a:avLst/>
          </a:prstGeom>
        </p:spPr>
      </p:pic>
    </p:spTree>
    <p:extLst>
      <p:ext uri="{BB962C8B-B14F-4D97-AF65-F5344CB8AC3E}">
        <p14:creationId xmlns:p14="http://schemas.microsoft.com/office/powerpoint/2010/main" val="621153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84420-ECD4-4FF1-A23F-7F295D0B7953}"/>
              </a:ext>
            </a:extLst>
          </p:cNvPr>
          <p:cNvSpPr>
            <a:spLocks noGrp="1"/>
          </p:cNvSpPr>
          <p:nvPr>
            <p:ph type="title"/>
          </p:nvPr>
        </p:nvSpPr>
        <p:spPr/>
        <p:txBody>
          <a:bodyPr/>
          <a:lstStyle/>
          <a:p>
            <a:r>
              <a:rPr lang="ja-JP" altLang="en-US" dirty="0">
                <a:ea typeface="游ゴシック Light"/>
              </a:rPr>
              <a:t>提案を採用するメリット</a:t>
            </a:r>
            <a:endParaRPr kumimoji="1" lang="ja-JP" altLang="en-US" dirty="0"/>
          </a:p>
        </p:txBody>
      </p:sp>
      <p:sp>
        <p:nvSpPr>
          <p:cNvPr id="3" name="フッター プレースホルダー 2">
            <a:extLst>
              <a:ext uri="{FF2B5EF4-FFF2-40B4-BE49-F238E27FC236}">
                <a16:creationId xmlns:a16="http://schemas.microsoft.com/office/drawing/2014/main" id="{D1BB2A65-45CD-4C9C-B7AF-008136C33634}"/>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305541E9-CD40-4EAA-9AC6-8D2B57B217DC}"/>
              </a:ext>
            </a:extLst>
          </p:cNvPr>
          <p:cNvSpPr>
            <a:spLocks noGrp="1"/>
          </p:cNvSpPr>
          <p:nvPr>
            <p:ph type="sldNum" sz="quarter" idx="11"/>
          </p:nvPr>
        </p:nvSpPr>
        <p:spPr/>
        <p:txBody>
          <a:bodyPr/>
          <a:lstStyle/>
          <a:p>
            <a:fld id="{14EBCA9F-F6C9-4FE5-9791-590BD5D050ED}" type="slidenum">
              <a:rPr lang="ja-JP" altLang="en-US" smtClean="0"/>
              <a:pPr/>
              <a:t>22</a:t>
            </a:fld>
            <a:endParaRPr lang="ja-JP" altLang="en-US"/>
          </a:p>
        </p:txBody>
      </p:sp>
      <p:sp>
        <p:nvSpPr>
          <p:cNvPr id="5" name="コンテンツ プレースホルダー 4">
            <a:extLst>
              <a:ext uri="{FF2B5EF4-FFF2-40B4-BE49-F238E27FC236}">
                <a16:creationId xmlns:a16="http://schemas.microsoft.com/office/drawing/2014/main" id="{119E32C8-BAD1-450E-BC4F-DC757AE811E5}"/>
              </a:ext>
            </a:extLst>
          </p:cNvPr>
          <p:cNvSpPr>
            <a:spLocks noGrp="1"/>
          </p:cNvSpPr>
          <p:nvPr>
            <p:ph idx="1"/>
          </p:nvPr>
        </p:nvSpPr>
        <p:spPr/>
        <p:txBody>
          <a:bodyPr/>
          <a:lstStyle/>
          <a:p>
            <a:r>
              <a:rPr lang="ja-JP" altLang="en-US" sz="3600" dirty="0"/>
              <a:t>このサービスを運営する企業側のメリット</a:t>
            </a:r>
            <a:endParaRPr lang="en-US" altLang="ja-JP" sz="3600" dirty="0"/>
          </a:p>
          <a:p>
            <a:pPr marL="0" indent="0">
              <a:buNone/>
            </a:pPr>
            <a:r>
              <a:rPr lang="ja-JP" altLang="en-US" dirty="0"/>
              <a:t>⇒初期設備の用意が大変だが、それ以降は仕事が少ない。</a:t>
            </a:r>
            <a:endParaRPr lang="en-US" altLang="ja-JP" dirty="0"/>
          </a:p>
          <a:p>
            <a:endParaRPr lang="en-US" altLang="ja-JP" dirty="0"/>
          </a:p>
          <a:p>
            <a:pPr marL="0" indent="0">
              <a:buNone/>
            </a:pPr>
            <a:r>
              <a:rPr kumimoji="1" lang="ja-JP" altLang="en-US" dirty="0"/>
              <a:t>⇒農業は決まった期間に始まり終わるので、予想がしやすい。</a:t>
            </a:r>
            <a:endParaRPr kumimoji="1" lang="en-US" altLang="ja-JP" dirty="0"/>
          </a:p>
          <a:p>
            <a:pPr marL="0" indent="0">
              <a:buNone/>
            </a:pPr>
            <a:endParaRPr kumimoji="1" lang="en-US" altLang="ja-JP" dirty="0"/>
          </a:p>
          <a:p>
            <a:pPr marL="0" indent="0">
              <a:buNone/>
            </a:pPr>
            <a:r>
              <a:rPr lang="ja-JP" altLang="en-US" dirty="0"/>
              <a:t>⇒広告にお金を使うことが出来る</a:t>
            </a:r>
            <a:r>
              <a:rPr lang="en-US" altLang="ja-JP" dirty="0"/>
              <a:t>…</a:t>
            </a:r>
          </a:p>
          <a:p>
            <a:pPr marL="0" indent="0">
              <a:buNone/>
            </a:pPr>
            <a:r>
              <a:rPr lang="ja-JP" altLang="en-US" dirty="0"/>
              <a:t>　人件費を抑えることが出来る</a:t>
            </a:r>
            <a:r>
              <a:rPr lang="en-US" altLang="ja-JP" dirty="0"/>
              <a:t>…</a:t>
            </a:r>
            <a:r>
              <a:rPr lang="ja-JP" altLang="en-US" dirty="0"/>
              <a:t>　など</a:t>
            </a:r>
            <a:endParaRPr kumimoji="1" lang="ja-JP" altLang="en-US" dirty="0"/>
          </a:p>
        </p:txBody>
      </p:sp>
      <p:pic>
        <p:nvPicPr>
          <p:cNvPr id="1026" name="Picture 2" descr="新聞折込チラシのイラスト">
            <a:extLst>
              <a:ext uri="{FF2B5EF4-FFF2-40B4-BE49-F238E27FC236}">
                <a16:creationId xmlns:a16="http://schemas.microsoft.com/office/drawing/2014/main" id="{DC3ACEFA-D32E-4A66-9851-9ED0BE0FE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044" y="4046065"/>
            <a:ext cx="2374426" cy="267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868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dirty="0"/>
              <a:t>提案の詳細</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更に具体的な詳細</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23</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30935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提案の詳細</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24</a:t>
            </a:fld>
            <a:endParaRPr kumimoji="1" lang="ja-JP" altLang="en-US"/>
          </a:p>
        </p:txBody>
      </p:sp>
      <p:pic>
        <p:nvPicPr>
          <p:cNvPr id="12" name="図 12" descr="[フリーイラスト] 温湿度計 - パブリックドメインQ：著作権 ...">
            <a:extLst>
              <a:ext uri="{FF2B5EF4-FFF2-40B4-BE49-F238E27FC236}">
                <a16:creationId xmlns:a16="http://schemas.microsoft.com/office/drawing/2014/main" id="{9A54D29A-EA68-4B06-AE49-45CADC9EC16B}"/>
              </a:ext>
            </a:extLst>
          </p:cNvPr>
          <p:cNvPicPr>
            <a:picLocks noChangeAspect="1"/>
          </p:cNvPicPr>
          <p:nvPr/>
        </p:nvPicPr>
        <p:blipFill>
          <a:blip r:embed="rId2"/>
          <a:stretch>
            <a:fillRect/>
          </a:stretch>
        </p:blipFill>
        <p:spPr>
          <a:xfrm>
            <a:off x="1231106" y="2186173"/>
            <a:ext cx="1814513" cy="2064457"/>
          </a:xfrm>
          <a:prstGeom prst="rect">
            <a:avLst/>
          </a:prstGeom>
        </p:spPr>
      </p:pic>
      <p:sp>
        <p:nvSpPr>
          <p:cNvPr id="17" name="テキスト ボックス 16">
            <a:extLst>
              <a:ext uri="{FF2B5EF4-FFF2-40B4-BE49-F238E27FC236}">
                <a16:creationId xmlns:a16="http://schemas.microsoft.com/office/drawing/2014/main" id="{E0B5B1DD-DDB6-4463-AECD-83085FA6EF1E}"/>
              </a:ext>
            </a:extLst>
          </p:cNvPr>
          <p:cNvSpPr txBox="1"/>
          <p:nvPr/>
        </p:nvSpPr>
        <p:spPr>
          <a:xfrm>
            <a:off x="769409" y="454765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dirty="0">
                <a:ea typeface="游ゴシック"/>
              </a:rPr>
              <a:t>水量の調整のため</a:t>
            </a:r>
            <a:r>
              <a:rPr lang="ja-JP" altLang="en-US" sz="2000" dirty="0">
                <a:solidFill>
                  <a:srgbClr val="00B0F0"/>
                </a:solidFill>
                <a:ea typeface="游ゴシック"/>
              </a:rPr>
              <a:t>水量</a:t>
            </a:r>
            <a:r>
              <a:rPr lang="ja-JP" altLang="en-US" sz="2000" dirty="0">
                <a:ea typeface="游ゴシック"/>
              </a:rPr>
              <a:t>・</a:t>
            </a:r>
            <a:r>
              <a:rPr lang="ja-JP" altLang="en-US" sz="2000" dirty="0">
                <a:solidFill>
                  <a:srgbClr val="0070C0"/>
                </a:solidFill>
                <a:ea typeface="游ゴシック"/>
              </a:rPr>
              <a:t>水温</a:t>
            </a:r>
            <a:r>
              <a:rPr lang="ja-JP" altLang="en-US" sz="2000" dirty="0">
                <a:ea typeface="游ゴシック"/>
              </a:rPr>
              <a:t>・</a:t>
            </a:r>
            <a:r>
              <a:rPr lang="ja-JP" altLang="en-US" sz="2000" dirty="0">
                <a:solidFill>
                  <a:srgbClr val="FF0000"/>
                </a:solidFill>
                <a:ea typeface="游ゴシック"/>
              </a:rPr>
              <a:t>気温</a:t>
            </a:r>
            <a:r>
              <a:rPr lang="ja-JP" altLang="en-US" sz="2000" dirty="0">
                <a:ea typeface="游ゴシック"/>
              </a:rPr>
              <a:t>を測る</a:t>
            </a:r>
          </a:p>
        </p:txBody>
      </p:sp>
      <p:pic>
        <p:nvPicPr>
          <p:cNvPr id="15" name="図 15" descr="ロゴ が含まれている画像&#10;&#10;説明は自動で生成されたものです">
            <a:extLst>
              <a:ext uri="{FF2B5EF4-FFF2-40B4-BE49-F238E27FC236}">
                <a16:creationId xmlns:a16="http://schemas.microsoft.com/office/drawing/2014/main" id="{776C2CE9-5DFA-4564-A2ED-2DF2E00093B1}"/>
              </a:ext>
            </a:extLst>
          </p:cNvPr>
          <p:cNvPicPr>
            <a:picLocks noChangeAspect="1"/>
          </p:cNvPicPr>
          <p:nvPr/>
        </p:nvPicPr>
        <p:blipFill>
          <a:blip r:embed="rId3"/>
          <a:stretch>
            <a:fillRect/>
          </a:stretch>
        </p:blipFill>
        <p:spPr>
          <a:xfrm>
            <a:off x="4541520" y="1837944"/>
            <a:ext cx="2743200" cy="2743200"/>
          </a:xfrm>
          <a:prstGeom prst="rect">
            <a:avLst/>
          </a:prstGeom>
        </p:spPr>
      </p:pic>
      <p:sp>
        <p:nvSpPr>
          <p:cNvPr id="16" name="テキスト ボックス 15">
            <a:extLst>
              <a:ext uri="{FF2B5EF4-FFF2-40B4-BE49-F238E27FC236}">
                <a16:creationId xmlns:a16="http://schemas.microsoft.com/office/drawing/2014/main" id="{609C0B19-85EB-4C68-B955-4F5526639F4E}"/>
              </a:ext>
            </a:extLst>
          </p:cNvPr>
          <p:cNvSpPr txBox="1"/>
          <p:nvPr/>
        </p:nvSpPr>
        <p:spPr>
          <a:xfrm>
            <a:off x="4724400" y="4547616"/>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ja-JP" sz="2000">
                <a:ea typeface="+mn-lt"/>
                <a:cs typeface="+mn-lt"/>
              </a:rPr>
              <a:t>AI</a:t>
            </a:r>
            <a:r>
              <a:rPr lang="ja-JP" sz="2000">
                <a:ea typeface="+mn-lt"/>
                <a:cs typeface="+mn-lt"/>
              </a:rPr>
              <a:t>の解析によって、稲の育成に応じた水量と水温を算出</a:t>
            </a:r>
            <a:endParaRPr lang="ja-JP" sz="2000">
              <a:ea typeface="游ゴシック"/>
            </a:endParaRPr>
          </a:p>
        </p:txBody>
      </p:sp>
      <p:pic>
        <p:nvPicPr>
          <p:cNvPr id="19" name="図 19">
            <a:extLst>
              <a:ext uri="{FF2B5EF4-FFF2-40B4-BE49-F238E27FC236}">
                <a16:creationId xmlns:a16="http://schemas.microsoft.com/office/drawing/2014/main" id="{62C00D52-BA7C-461E-979B-7E447B3AE549}"/>
              </a:ext>
            </a:extLst>
          </p:cNvPr>
          <p:cNvPicPr>
            <a:picLocks noChangeAspect="1"/>
          </p:cNvPicPr>
          <p:nvPr/>
        </p:nvPicPr>
        <p:blipFill>
          <a:blip r:embed="rId4"/>
          <a:stretch>
            <a:fillRect/>
          </a:stretch>
        </p:blipFill>
        <p:spPr>
          <a:xfrm>
            <a:off x="8906256" y="1965960"/>
            <a:ext cx="2499360" cy="2487168"/>
          </a:xfrm>
          <a:prstGeom prst="rect">
            <a:avLst/>
          </a:prstGeom>
        </p:spPr>
      </p:pic>
      <p:sp>
        <p:nvSpPr>
          <p:cNvPr id="20" name="テキスト ボックス 19">
            <a:extLst>
              <a:ext uri="{FF2B5EF4-FFF2-40B4-BE49-F238E27FC236}">
                <a16:creationId xmlns:a16="http://schemas.microsoft.com/office/drawing/2014/main" id="{3F226E45-5E5D-4658-9360-D80EBD9B1F80}"/>
              </a:ext>
            </a:extLst>
          </p:cNvPr>
          <p:cNvSpPr txBox="1"/>
          <p:nvPr/>
        </p:nvSpPr>
        <p:spPr>
          <a:xfrm>
            <a:off x="8784336" y="4547616"/>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000">
                <a:ea typeface="+mn-lt"/>
                <a:cs typeface="+mn-lt"/>
              </a:rPr>
              <a:t>算出した値を元に、水</a:t>
            </a:r>
            <a:r>
              <a:rPr lang="ja-JP" altLang="en-US" sz="2000">
                <a:ea typeface="+mn-lt"/>
                <a:cs typeface="+mn-lt"/>
              </a:rPr>
              <a:t>撒きドローンで水</a:t>
            </a:r>
            <a:r>
              <a:rPr lang="ja-JP" sz="2000">
                <a:ea typeface="+mn-lt"/>
                <a:cs typeface="+mn-lt"/>
              </a:rPr>
              <a:t>量や水温を自動で調節</a:t>
            </a:r>
            <a:endParaRPr lang="ja-JP" sz="2000">
              <a:ea typeface="游ゴシック"/>
            </a:endParaRPr>
          </a:p>
        </p:txBody>
      </p:sp>
      <p:sp>
        <p:nvSpPr>
          <p:cNvPr id="22" name="矢印: 左 21">
            <a:extLst>
              <a:ext uri="{FF2B5EF4-FFF2-40B4-BE49-F238E27FC236}">
                <a16:creationId xmlns:a16="http://schemas.microsoft.com/office/drawing/2014/main" id="{65097F04-2BAB-47CD-A875-AB3EB6709F19}"/>
              </a:ext>
            </a:extLst>
          </p:cNvPr>
          <p:cNvSpPr/>
          <p:nvPr/>
        </p:nvSpPr>
        <p:spPr>
          <a:xfrm flipH="1">
            <a:off x="3636033" y="2974741"/>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矢印: 左 23">
            <a:extLst>
              <a:ext uri="{FF2B5EF4-FFF2-40B4-BE49-F238E27FC236}">
                <a16:creationId xmlns:a16="http://schemas.microsoft.com/office/drawing/2014/main" id="{560583A2-3079-40A2-85C6-5D493A2C3DDB}"/>
              </a:ext>
            </a:extLst>
          </p:cNvPr>
          <p:cNvSpPr/>
          <p:nvPr/>
        </p:nvSpPr>
        <p:spPr>
          <a:xfrm flipH="1">
            <a:off x="7476513" y="2974741"/>
            <a:ext cx="798285" cy="486228"/>
          </a:xfrm>
          <a:prstGeom prst="leftArrow">
            <a:avLst/>
          </a:prstGeom>
          <a:solidFill>
            <a:srgbClr val="AD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67595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7EF4B219-CBA7-4FE5-810A-6C0719E79397}"/>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4DE8200C-C27D-4D68-8904-B57FE793FC0F}"/>
              </a:ext>
            </a:extLst>
          </p:cNvPr>
          <p:cNvSpPr>
            <a:spLocks noGrp="1"/>
          </p:cNvSpPr>
          <p:nvPr>
            <p:ph type="sldNum" sz="quarter" idx="11"/>
          </p:nvPr>
        </p:nvSpPr>
        <p:spPr/>
        <p:txBody>
          <a:bodyPr/>
          <a:lstStyle/>
          <a:p>
            <a:fld id="{14EBCA9F-F6C9-4FE5-9791-590BD5D050ED}" type="slidenum">
              <a:rPr lang="ja-JP" altLang="en-US" smtClean="0"/>
              <a:pPr/>
              <a:t>25</a:t>
            </a:fld>
            <a:endParaRPr lang="ja-JP" altLang="en-US"/>
          </a:p>
        </p:txBody>
      </p:sp>
      <p:pic>
        <p:nvPicPr>
          <p:cNvPr id="10" name="図 6" descr="[無料イラスト] 田園風景 - パブリックドメインQ：著作権フリー ...">
            <a:extLst>
              <a:ext uri="{FF2B5EF4-FFF2-40B4-BE49-F238E27FC236}">
                <a16:creationId xmlns:a16="http://schemas.microsoft.com/office/drawing/2014/main" id="{A54F62C5-1D76-48C2-A87C-C118C9433046}"/>
              </a:ext>
            </a:extLst>
          </p:cNvPr>
          <p:cNvPicPr>
            <a:picLocks noChangeAspect="1"/>
          </p:cNvPicPr>
          <p:nvPr/>
        </p:nvPicPr>
        <p:blipFill>
          <a:blip r:embed="rId2"/>
          <a:stretch>
            <a:fillRect/>
          </a:stretch>
        </p:blipFill>
        <p:spPr>
          <a:xfrm>
            <a:off x="5955358" y="2158593"/>
            <a:ext cx="2542116" cy="2405538"/>
          </a:xfrm>
          <a:prstGeom prst="rect">
            <a:avLst/>
          </a:prstGeom>
        </p:spPr>
      </p:pic>
      <p:pic>
        <p:nvPicPr>
          <p:cNvPr id="12" name="図 7" descr="[無料イラスト] ヒグマ - パブリックドメインQ：著作権フリー ...">
            <a:extLst>
              <a:ext uri="{FF2B5EF4-FFF2-40B4-BE49-F238E27FC236}">
                <a16:creationId xmlns:a16="http://schemas.microsoft.com/office/drawing/2014/main" id="{6B0C6E61-EB94-43D5-9E05-5ABEE8638D85}"/>
              </a:ext>
            </a:extLst>
          </p:cNvPr>
          <p:cNvPicPr>
            <a:picLocks noChangeAspect="1"/>
          </p:cNvPicPr>
          <p:nvPr/>
        </p:nvPicPr>
        <p:blipFill>
          <a:blip r:embed="rId3"/>
          <a:stretch>
            <a:fillRect/>
          </a:stretch>
        </p:blipFill>
        <p:spPr>
          <a:xfrm>
            <a:off x="7381462" y="3698964"/>
            <a:ext cx="731044" cy="961243"/>
          </a:xfrm>
          <a:prstGeom prst="rect">
            <a:avLst/>
          </a:prstGeom>
        </p:spPr>
      </p:pic>
      <p:pic>
        <p:nvPicPr>
          <p:cNvPr id="14" name="図 8" descr="アイコン&#10;&#10;説明は自動で生成されたものです">
            <a:extLst>
              <a:ext uri="{FF2B5EF4-FFF2-40B4-BE49-F238E27FC236}">
                <a16:creationId xmlns:a16="http://schemas.microsoft.com/office/drawing/2014/main" id="{31FC45F5-6F6B-473E-BFD5-106A8767C40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5400000">
            <a:off x="8618277" y="2983137"/>
            <a:ext cx="899512" cy="842912"/>
          </a:xfrm>
          <a:prstGeom prst="rect">
            <a:avLst/>
          </a:prstGeom>
        </p:spPr>
      </p:pic>
      <p:pic>
        <p:nvPicPr>
          <p:cNvPr id="18" name="図 11" descr="[無料イラスト] LINEの画面のスマホを持つ手 - パブリック ...">
            <a:extLst>
              <a:ext uri="{FF2B5EF4-FFF2-40B4-BE49-F238E27FC236}">
                <a16:creationId xmlns:a16="http://schemas.microsoft.com/office/drawing/2014/main" id="{E401B39C-6872-4CC8-881B-42B208DC6146}"/>
              </a:ext>
            </a:extLst>
          </p:cNvPr>
          <p:cNvPicPr>
            <a:picLocks noChangeAspect="1"/>
          </p:cNvPicPr>
          <p:nvPr/>
        </p:nvPicPr>
        <p:blipFill>
          <a:blip r:embed="rId6"/>
          <a:stretch>
            <a:fillRect/>
          </a:stretch>
        </p:blipFill>
        <p:spPr>
          <a:xfrm>
            <a:off x="9638030" y="2106003"/>
            <a:ext cx="1802607" cy="2421613"/>
          </a:xfrm>
          <a:prstGeom prst="rect">
            <a:avLst/>
          </a:prstGeom>
        </p:spPr>
      </p:pic>
      <p:pic>
        <p:nvPicPr>
          <p:cNvPr id="20" name="図 13" descr="[無料イラスト] 防犯カメラ - パブリックドメインQ：著作権 ...">
            <a:extLst>
              <a:ext uri="{FF2B5EF4-FFF2-40B4-BE49-F238E27FC236}">
                <a16:creationId xmlns:a16="http://schemas.microsoft.com/office/drawing/2014/main" id="{251A1FC7-1121-479A-99C2-40106D5E1F89}"/>
              </a:ext>
            </a:extLst>
          </p:cNvPr>
          <p:cNvPicPr>
            <a:picLocks noChangeAspect="1"/>
          </p:cNvPicPr>
          <p:nvPr/>
        </p:nvPicPr>
        <p:blipFill>
          <a:blip r:embed="rId7"/>
          <a:stretch>
            <a:fillRect/>
          </a:stretch>
        </p:blipFill>
        <p:spPr>
          <a:xfrm>
            <a:off x="7219473" y="2159793"/>
            <a:ext cx="1278731" cy="843915"/>
          </a:xfrm>
          <a:prstGeom prst="rect">
            <a:avLst/>
          </a:prstGeom>
        </p:spPr>
      </p:pic>
      <p:sp>
        <p:nvSpPr>
          <p:cNvPr id="22" name="テキスト ボックス 21">
            <a:extLst>
              <a:ext uri="{FF2B5EF4-FFF2-40B4-BE49-F238E27FC236}">
                <a16:creationId xmlns:a16="http://schemas.microsoft.com/office/drawing/2014/main" id="{1A711D4A-0A89-491C-B50F-07BDCCA2B64D}"/>
              </a:ext>
            </a:extLst>
          </p:cNvPr>
          <p:cNvSpPr txBox="1"/>
          <p:nvPr/>
        </p:nvSpPr>
        <p:spPr>
          <a:xfrm>
            <a:off x="6060472" y="4790873"/>
            <a:ext cx="26373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000">
                <a:ea typeface="+mn-lt"/>
                <a:cs typeface="+mn-lt"/>
              </a:rPr>
              <a:t>田に危険を及ぼすような行動を確認</a:t>
            </a:r>
            <a:endParaRPr lang="ja-JP"/>
          </a:p>
        </p:txBody>
      </p:sp>
      <p:sp>
        <p:nvSpPr>
          <p:cNvPr id="24" name="テキスト ボックス 23">
            <a:extLst>
              <a:ext uri="{FF2B5EF4-FFF2-40B4-BE49-F238E27FC236}">
                <a16:creationId xmlns:a16="http://schemas.microsoft.com/office/drawing/2014/main" id="{D82971B4-1ABA-4DBF-B20D-21384338F6F0}"/>
              </a:ext>
            </a:extLst>
          </p:cNvPr>
          <p:cNvSpPr txBox="1"/>
          <p:nvPr/>
        </p:nvSpPr>
        <p:spPr>
          <a:xfrm>
            <a:off x="9607381" y="4792557"/>
            <a:ext cx="18653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rPr>
              <a:t>アプリで通知</a:t>
            </a:r>
            <a:endParaRPr lang="ja-JP"/>
          </a:p>
        </p:txBody>
      </p:sp>
      <p:sp>
        <p:nvSpPr>
          <p:cNvPr id="26" name="タイトル 1">
            <a:extLst>
              <a:ext uri="{FF2B5EF4-FFF2-40B4-BE49-F238E27FC236}">
                <a16:creationId xmlns:a16="http://schemas.microsoft.com/office/drawing/2014/main" id="{EAAFF256-BD09-45F9-B93F-F06818E73B5F}"/>
              </a:ext>
            </a:extLst>
          </p:cNvPr>
          <p:cNvSpPr>
            <a:spLocks noGrp="1"/>
          </p:cNvSpPr>
          <p:nvPr>
            <p:ph type="title"/>
          </p:nvPr>
        </p:nvSpPr>
        <p:spPr>
          <a:xfrm>
            <a:off x="838200" y="389509"/>
            <a:ext cx="10515600" cy="1325563"/>
          </a:xfrm>
        </p:spPr>
        <p:txBody>
          <a:bodyPr/>
          <a:lstStyle/>
          <a:p>
            <a:r>
              <a:rPr kumimoji="1" lang="ja-JP" altLang="en-US"/>
              <a:t>提案の詳細</a:t>
            </a:r>
          </a:p>
        </p:txBody>
      </p:sp>
      <p:pic>
        <p:nvPicPr>
          <p:cNvPr id="5" name="図 5" descr="アイコン&#10;&#10;説明は自動で生成されたものです">
            <a:extLst>
              <a:ext uri="{FF2B5EF4-FFF2-40B4-BE49-F238E27FC236}">
                <a16:creationId xmlns:a16="http://schemas.microsoft.com/office/drawing/2014/main" id="{6031BCA4-3D22-453C-BFD7-71E4B067B605}"/>
              </a:ext>
            </a:extLst>
          </p:cNvPr>
          <p:cNvPicPr>
            <a:picLocks noChangeAspect="1"/>
          </p:cNvPicPr>
          <p:nvPr/>
        </p:nvPicPr>
        <p:blipFill>
          <a:blip r:embed="rId8"/>
          <a:stretch>
            <a:fillRect/>
          </a:stretch>
        </p:blipFill>
        <p:spPr>
          <a:xfrm>
            <a:off x="1971294" y="3486150"/>
            <a:ext cx="1397508" cy="1397508"/>
          </a:xfrm>
          <a:prstGeom prst="rect">
            <a:avLst/>
          </a:prstGeom>
        </p:spPr>
      </p:pic>
      <p:pic>
        <p:nvPicPr>
          <p:cNvPr id="6" name="図 6">
            <a:extLst>
              <a:ext uri="{FF2B5EF4-FFF2-40B4-BE49-F238E27FC236}">
                <a16:creationId xmlns:a16="http://schemas.microsoft.com/office/drawing/2014/main" id="{E3F11EEA-8C29-4896-8D1D-E6C98E2D9FE9}"/>
              </a:ext>
            </a:extLst>
          </p:cNvPr>
          <p:cNvPicPr>
            <a:picLocks noChangeAspect="1"/>
          </p:cNvPicPr>
          <p:nvPr/>
        </p:nvPicPr>
        <p:blipFill>
          <a:blip r:embed="rId9"/>
          <a:stretch>
            <a:fillRect/>
          </a:stretch>
        </p:blipFill>
        <p:spPr>
          <a:xfrm>
            <a:off x="505968" y="1776984"/>
            <a:ext cx="1182624" cy="1182624"/>
          </a:xfrm>
          <a:prstGeom prst="rect">
            <a:avLst/>
          </a:prstGeom>
        </p:spPr>
      </p:pic>
      <p:pic>
        <p:nvPicPr>
          <p:cNvPr id="7" name="図 7" descr="アイコン&#10;&#10;説明は自動で生成されたものです">
            <a:extLst>
              <a:ext uri="{FF2B5EF4-FFF2-40B4-BE49-F238E27FC236}">
                <a16:creationId xmlns:a16="http://schemas.microsoft.com/office/drawing/2014/main" id="{91B79BA5-0E62-4CED-AE7D-0D3D55935003}"/>
              </a:ext>
            </a:extLst>
          </p:cNvPr>
          <p:cNvPicPr>
            <a:picLocks noChangeAspect="1"/>
          </p:cNvPicPr>
          <p:nvPr/>
        </p:nvPicPr>
        <p:blipFill>
          <a:blip r:embed="rId10"/>
          <a:stretch>
            <a:fillRect/>
          </a:stretch>
        </p:blipFill>
        <p:spPr>
          <a:xfrm>
            <a:off x="3663696" y="1839468"/>
            <a:ext cx="1694688" cy="1252728"/>
          </a:xfrm>
          <a:prstGeom prst="rect">
            <a:avLst/>
          </a:prstGeom>
        </p:spPr>
      </p:pic>
      <p:sp>
        <p:nvSpPr>
          <p:cNvPr id="9" name="矢印: 右 8">
            <a:extLst>
              <a:ext uri="{FF2B5EF4-FFF2-40B4-BE49-F238E27FC236}">
                <a16:creationId xmlns:a16="http://schemas.microsoft.com/office/drawing/2014/main" id="{35CF7EAA-EC39-408E-9C50-0FE7EFE1CCAA}"/>
              </a:ext>
            </a:extLst>
          </p:cNvPr>
          <p:cNvSpPr/>
          <p:nvPr/>
        </p:nvSpPr>
        <p:spPr>
          <a:xfrm rot="3000000">
            <a:off x="1673195" y="3154830"/>
            <a:ext cx="597408" cy="445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矢印: 右 18">
            <a:extLst>
              <a:ext uri="{FF2B5EF4-FFF2-40B4-BE49-F238E27FC236}">
                <a16:creationId xmlns:a16="http://schemas.microsoft.com/office/drawing/2014/main" id="{3DF79E2E-CBC3-413E-93D5-D649DBB02614}"/>
              </a:ext>
            </a:extLst>
          </p:cNvPr>
          <p:cNvSpPr/>
          <p:nvPr/>
        </p:nvSpPr>
        <p:spPr>
          <a:xfrm rot="18600000">
            <a:off x="3270347" y="3154830"/>
            <a:ext cx="597408" cy="445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C5443ECD-3C3B-4D2E-B019-B38BA7801A7A}"/>
              </a:ext>
            </a:extLst>
          </p:cNvPr>
          <p:cNvSpPr txBox="1"/>
          <p:nvPr/>
        </p:nvSpPr>
        <p:spPr>
          <a:xfrm>
            <a:off x="1303782" y="4882134"/>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000">
                <a:ea typeface="+mn-lt"/>
                <a:cs typeface="+mn-lt"/>
              </a:rPr>
              <a:t>インターネットに繋がった監視カメラの設置し</a:t>
            </a:r>
            <a:r>
              <a:rPr lang="ja-JP" altLang="en-US" sz="2000">
                <a:ea typeface="+mn-lt"/>
                <a:cs typeface="+mn-lt"/>
              </a:rPr>
              <a:t>アプリで閲覧可能</a:t>
            </a:r>
            <a:endParaRPr lang="ja-JP" sz="2000">
              <a:ea typeface="游ゴシック"/>
            </a:endParaRPr>
          </a:p>
        </p:txBody>
      </p:sp>
    </p:spTree>
    <p:extLst>
      <p:ext uri="{BB962C8B-B14F-4D97-AF65-F5344CB8AC3E}">
        <p14:creationId xmlns:p14="http://schemas.microsoft.com/office/powerpoint/2010/main" val="4103052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7815A-56B4-4F5F-9A85-E26BD2A273FC}"/>
              </a:ext>
            </a:extLst>
          </p:cNvPr>
          <p:cNvSpPr>
            <a:spLocks noGrp="1"/>
          </p:cNvSpPr>
          <p:nvPr>
            <p:ph type="title"/>
          </p:nvPr>
        </p:nvSpPr>
        <p:spPr/>
        <p:txBody>
          <a:bodyPr/>
          <a:lstStyle/>
          <a:p>
            <a:r>
              <a:rPr lang="ja-JP" altLang="en-US" dirty="0">
                <a:ea typeface="游ゴシック Light"/>
              </a:rPr>
              <a:t>提案の詳細</a:t>
            </a:r>
            <a:endParaRPr kumimoji="1" lang="ja-JP" altLang="en-US" dirty="0"/>
          </a:p>
        </p:txBody>
      </p:sp>
      <p:sp>
        <p:nvSpPr>
          <p:cNvPr id="3" name="フッター プレースホルダー 2">
            <a:extLst>
              <a:ext uri="{FF2B5EF4-FFF2-40B4-BE49-F238E27FC236}">
                <a16:creationId xmlns:a16="http://schemas.microsoft.com/office/drawing/2014/main" id="{B26B9454-CD08-4455-B9C2-C5CA497B180A}"/>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A3B47A83-04B9-4016-8BBF-BD2C42DDB6E7}"/>
              </a:ext>
            </a:extLst>
          </p:cNvPr>
          <p:cNvSpPr>
            <a:spLocks noGrp="1"/>
          </p:cNvSpPr>
          <p:nvPr>
            <p:ph type="sldNum" sz="quarter" idx="11"/>
          </p:nvPr>
        </p:nvSpPr>
        <p:spPr/>
        <p:txBody>
          <a:bodyPr/>
          <a:lstStyle/>
          <a:p>
            <a:fld id="{14EBCA9F-F6C9-4FE5-9791-590BD5D050ED}" type="slidenum">
              <a:rPr lang="ja-JP" altLang="en-US" smtClean="0"/>
              <a:pPr/>
              <a:t>26</a:t>
            </a:fld>
            <a:endParaRPr lang="ja-JP" altLang="en-US"/>
          </a:p>
        </p:txBody>
      </p:sp>
      <p:sp>
        <p:nvSpPr>
          <p:cNvPr id="5" name="コンテンツ プレースホルダー 4">
            <a:extLst>
              <a:ext uri="{FF2B5EF4-FFF2-40B4-BE49-F238E27FC236}">
                <a16:creationId xmlns:a16="http://schemas.microsoft.com/office/drawing/2014/main" id="{3518D985-304D-4EEC-B228-EF481CF6F878}"/>
              </a:ext>
            </a:extLst>
          </p:cNvPr>
          <p:cNvSpPr>
            <a:spLocks noGrp="1"/>
          </p:cNvSpPr>
          <p:nvPr>
            <p:ph idx="1"/>
          </p:nvPr>
        </p:nvSpPr>
        <p:spPr>
          <a:xfrm>
            <a:off x="838200" y="1398905"/>
            <a:ext cx="10515600" cy="3065082"/>
          </a:xfrm>
        </p:spPr>
        <p:txBody>
          <a:bodyPr vert="horz" lIns="91440" tIns="45720" rIns="91440" bIns="45720" rtlCol="0" anchor="t">
            <a:normAutofit/>
          </a:bodyPr>
          <a:lstStyle/>
          <a:p>
            <a:endParaRPr lang="ja-JP" altLang="en-US" dirty="0">
              <a:ea typeface="游ゴシック"/>
            </a:endParaRPr>
          </a:p>
          <a:p>
            <a:r>
              <a:rPr lang="ja-JP" sz="3600" dirty="0">
                <a:ea typeface="+mn-lt"/>
                <a:cs typeface="+mn-lt"/>
              </a:rPr>
              <a:t>気温、天気、湿度、作物の状態などのデータを</a:t>
            </a:r>
            <a:r>
              <a:rPr lang="en-US" altLang="ja-JP" sz="3600" dirty="0">
                <a:ea typeface="+mn-lt"/>
                <a:cs typeface="+mn-lt"/>
              </a:rPr>
              <a:t>AI</a:t>
            </a:r>
            <a:r>
              <a:rPr lang="ja-JP" sz="3600" dirty="0">
                <a:ea typeface="+mn-lt"/>
                <a:cs typeface="+mn-lt"/>
              </a:rPr>
              <a:t>解析して、利用者に作物の最適な育て方、生育の進捗状況、</a:t>
            </a:r>
            <a:r>
              <a:rPr lang="ja-JP" sz="3600" u="sng" dirty="0">
                <a:ea typeface="+mn-lt"/>
                <a:cs typeface="+mn-lt"/>
              </a:rPr>
              <a:t>注意事項をアプリから提供</a:t>
            </a:r>
            <a:r>
              <a:rPr lang="ja-JP" altLang="en-US" sz="3600" u="sng" dirty="0">
                <a:ea typeface="+mn-lt"/>
                <a:cs typeface="+mn-lt"/>
              </a:rPr>
              <a:t>。</a:t>
            </a:r>
            <a:endParaRPr lang="ja-JP" altLang="en-US" sz="3600" u="sng" dirty="0">
              <a:ea typeface="游ゴシック"/>
            </a:endParaRPr>
          </a:p>
        </p:txBody>
      </p:sp>
      <p:pic>
        <p:nvPicPr>
          <p:cNvPr id="6" name="図 6">
            <a:extLst>
              <a:ext uri="{FF2B5EF4-FFF2-40B4-BE49-F238E27FC236}">
                <a16:creationId xmlns:a16="http://schemas.microsoft.com/office/drawing/2014/main" id="{3204E3FA-3DB2-4A73-A4CE-3BA6121E0617}"/>
              </a:ext>
            </a:extLst>
          </p:cNvPr>
          <p:cNvPicPr>
            <a:picLocks noChangeAspect="1"/>
          </p:cNvPicPr>
          <p:nvPr/>
        </p:nvPicPr>
        <p:blipFill>
          <a:blip r:embed="rId2"/>
          <a:stretch>
            <a:fillRect/>
          </a:stretch>
        </p:blipFill>
        <p:spPr>
          <a:xfrm>
            <a:off x="8759952" y="3209981"/>
            <a:ext cx="2743199" cy="2583829"/>
          </a:xfrm>
          <a:prstGeom prst="rect">
            <a:avLst/>
          </a:prstGeom>
        </p:spPr>
      </p:pic>
      <p:pic>
        <p:nvPicPr>
          <p:cNvPr id="8" name="図 8" descr="アイコン&#10;&#10;説明は自動で生成されたものです">
            <a:extLst>
              <a:ext uri="{FF2B5EF4-FFF2-40B4-BE49-F238E27FC236}">
                <a16:creationId xmlns:a16="http://schemas.microsoft.com/office/drawing/2014/main" id="{69615E12-3DA6-48FB-AA53-84AB136D6B7C}"/>
              </a:ext>
            </a:extLst>
          </p:cNvPr>
          <p:cNvPicPr>
            <a:picLocks noChangeAspect="1"/>
          </p:cNvPicPr>
          <p:nvPr/>
        </p:nvPicPr>
        <p:blipFill>
          <a:blip r:embed="rId3"/>
          <a:stretch>
            <a:fillRect/>
          </a:stretch>
        </p:blipFill>
        <p:spPr>
          <a:xfrm>
            <a:off x="5881463" y="3464972"/>
            <a:ext cx="2170176" cy="2121408"/>
          </a:xfrm>
          <a:prstGeom prst="rect">
            <a:avLst/>
          </a:prstGeom>
        </p:spPr>
      </p:pic>
      <p:pic>
        <p:nvPicPr>
          <p:cNvPr id="9" name="図 9" descr="ロゴ が含まれている画像&#10;&#10;説明は自動で生成されたものです">
            <a:extLst>
              <a:ext uri="{FF2B5EF4-FFF2-40B4-BE49-F238E27FC236}">
                <a16:creationId xmlns:a16="http://schemas.microsoft.com/office/drawing/2014/main" id="{0C7B158A-D094-432E-897E-F5B9E0AA6CD2}"/>
              </a:ext>
            </a:extLst>
          </p:cNvPr>
          <p:cNvPicPr>
            <a:picLocks noChangeAspect="1"/>
          </p:cNvPicPr>
          <p:nvPr/>
        </p:nvPicPr>
        <p:blipFill>
          <a:blip r:embed="rId4"/>
          <a:stretch>
            <a:fillRect/>
          </a:stretch>
        </p:blipFill>
        <p:spPr>
          <a:xfrm>
            <a:off x="3969945" y="3339974"/>
            <a:ext cx="2335795" cy="2335795"/>
          </a:xfrm>
          <a:prstGeom prst="rect">
            <a:avLst/>
          </a:prstGeom>
        </p:spPr>
      </p:pic>
    </p:spTree>
    <p:extLst>
      <p:ext uri="{BB962C8B-B14F-4D97-AF65-F5344CB8AC3E}">
        <p14:creationId xmlns:p14="http://schemas.microsoft.com/office/powerpoint/2010/main" val="3134003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dirty="0"/>
              <a:t>事例</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同様のサービスを行っている他社の事例を紹介</a:t>
            </a:r>
            <a:endParaRPr kumimoji="1" lang="en-US" altLang="ja-JP" dirty="0"/>
          </a:p>
          <a:p>
            <a:r>
              <a:rPr lang="ja-JP" altLang="en-US" dirty="0"/>
              <a:t>及び</a:t>
            </a:r>
            <a:endParaRPr lang="en-US" altLang="ja-JP" dirty="0"/>
          </a:p>
          <a:p>
            <a:r>
              <a:rPr kumimoji="1" lang="ja-JP" altLang="en-US" dirty="0"/>
              <a:t>このサービスの特徴を紹介</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27</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2584749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6" descr="屋外, グリーン, テーブル, 座る が含まれている画像&#10;&#10;説明は自動で生成されたものです">
            <a:extLst>
              <a:ext uri="{FF2B5EF4-FFF2-40B4-BE49-F238E27FC236}">
                <a16:creationId xmlns:a16="http://schemas.microsoft.com/office/drawing/2014/main" id="{169C93F3-92D9-4C4B-9766-69B2D696BD91}"/>
              </a:ext>
            </a:extLst>
          </p:cNvPr>
          <p:cNvPicPr>
            <a:picLocks noChangeAspect="1"/>
          </p:cNvPicPr>
          <p:nvPr/>
        </p:nvPicPr>
        <p:blipFill>
          <a:blip r:embed="rId2"/>
          <a:stretch>
            <a:fillRect/>
          </a:stretch>
        </p:blipFill>
        <p:spPr>
          <a:xfrm>
            <a:off x="2787650" y="2197101"/>
            <a:ext cx="5949950" cy="3966633"/>
          </a:xfrm>
          <a:prstGeom prst="rect">
            <a:avLst/>
          </a:prstGeom>
        </p:spPr>
      </p:pic>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事例</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28</a:t>
            </a:fld>
            <a:endParaRPr kumimoji="1" lang="ja-JP" altLang="en-US"/>
          </a:p>
        </p:txBody>
      </p:sp>
      <p:sp>
        <p:nvSpPr>
          <p:cNvPr id="6" name="コンテンツ プレースホルダー 5">
            <a:extLst>
              <a:ext uri="{FF2B5EF4-FFF2-40B4-BE49-F238E27FC236}">
                <a16:creationId xmlns:a16="http://schemas.microsoft.com/office/drawing/2014/main" id="{8F854B73-18A5-4765-AF5D-CEFC39886654}"/>
              </a:ext>
            </a:extLst>
          </p:cNvPr>
          <p:cNvSpPr>
            <a:spLocks noGrp="1"/>
          </p:cNvSpPr>
          <p:nvPr>
            <p:ph idx="1"/>
          </p:nvPr>
        </p:nvSpPr>
        <p:spPr>
          <a:xfrm>
            <a:off x="774700" y="1539875"/>
            <a:ext cx="11087100" cy="4383088"/>
          </a:xfrm>
        </p:spPr>
        <p:txBody>
          <a:bodyPr vert="horz" lIns="91440" tIns="45720" rIns="91440" bIns="45720" rtlCol="0" anchor="t">
            <a:normAutofit/>
          </a:bodyPr>
          <a:lstStyle/>
          <a:p>
            <a:r>
              <a:rPr lang="ja-JP" altLang="en-US">
                <a:ea typeface="游ゴシック"/>
              </a:rPr>
              <a:t>ヤンマーと北海道大学の共同研究「協調型ロボットトラクター」</a:t>
            </a:r>
          </a:p>
          <a:p>
            <a:endParaRPr lang="ja-JP" altLang="en-US">
              <a:ea typeface="游ゴシック"/>
            </a:endParaRPr>
          </a:p>
        </p:txBody>
      </p:sp>
    </p:spTree>
    <p:extLst>
      <p:ext uri="{BB962C8B-B14F-4D97-AF65-F5344CB8AC3E}">
        <p14:creationId xmlns:p14="http://schemas.microsoft.com/office/powerpoint/2010/main" val="157644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1C7E1-0540-4BE6-A4BD-FB23973438EE}"/>
              </a:ext>
            </a:extLst>
          </p:cNvPr>
          <p:cNvSpPr>
            <a:spLocks noGrp="1"/>
          </p:cNvSpPr>
          <p:nvPr>
            <p:ph type="title"/>
          </p:nvPr>
        </p:nvSpPr>
        <p:spPr/>
        <p:txBody>
          <a:bodyPr/>
          <a:lstStyle/>
          <a:p>
            <a:r>
              <a:rPr lang="ja-JP" altLang="en-US" dirty="0">
                <a:ea typeface="游ゴシック Light"/>
              </a:rPr>
              <a:t>事例</a:t>
            </a:r>
          </a:p>
        </p:txBody>
      </p:sp>
      <p:sp>
        <p:nvSpPr>
          <p:cNvPr id="3" name="フッター プレースホルダー 2">
            <a:extLst>
              <a:ext uri="{FF2B5EF4-FFF2-40B4-BE49-F238E27FC236}">
                <a16:creationId xmlns:a16="http://schemas.microsoft.com/office/drawing/2014/main" id="{8A072492-FDBF-421C-B208-AD490415421E}"/>
              </a:ext>
            </a:extLst>
          </p:cNvPr>
          <p:cNvSpPr>
            <a:spLocks noGrp="1"/>
          </p:cNvSpPr>
          <p:nvPr>
            <p:ph type="ftr" sz="quarter" idx="10"/>
          </p:nvPr>
        </p:nvSpPr>
        <p:spPr/>
        <p:txBody>
          <a:bodyPr/>
          <a:lstStyle/>
          <a:p>
            <a:r>
              <a:rPr lang="en-US" altLang="ja-JP"/>
              <a:t>AKAI ITO</a:t>
            </a:r>
            <a:endParaRPr lang="ja-JP" altLang="en-US"/>
          </a:p>
        </p:txBody>
      </p:sp>
      <p:sp>
        <p:nvSpPr>
          <p:cNvPr id="4" name="スライド番号プレースホルダー 3">
            <a:extLst>
              <a:ext uri="{FF2B5EF4-FFF2-40B4-BE49-F238E27FC236}">
                <a16:creationId xmlns:a16="http://schemas.microsoft.com/office/drawing/2014/main" id="{24B52418-DACA-4E27-BD57-85AD27E5BA8E}"/>
              </a:ext>
            </a:extLst>
          </p:cNvPr>
          <p:cNvSpPr>
            <a:spLocks noGrp="1"/>
          </p:cNvSpPr>
          <p:nvPr>
            <p:ph type="sldNum" sz="quarter" idx="11"/>
          </p:nvPr>
        </p:nvSpPr>
        <p:spPr/>
        <p:txBody>
          <a:bodyPr/>
          <a:lstStyle/>
          <a:p>
            <a:fld id="{14EBCA9F-F6C9-4FE5-9791-590BD5D050ED}" type="slidenum">
              <a:rPr lang="ja-JP" altLang="en-US" smtClean="0"/>
              <a:pPr/>
              <a:t>29</a:t>
            </a:fld>
            <a:endParaRPr lang="ja-JP" altLang="en-US"/>
          </a:p>
        </p:txBody>
      </p:sp>
      <p:sp>
        <p:nvSpPr>
          <p:cNvPr id="5" name="コンテンツ プレースホルダー 4">
            <a:extLst>
              <a:ext uri="{FF2B5EF4-FFF2-40B4-BE49-F238E27FC236}">
                <a16:creationId xmlns:a16="http://schemas.microsoft.com/office/drawing/2014/main" id="{C2642779-C6F1-432F-8834-C6D382D598AD}"/>
              </a:ext>
            </a:extLst>
          </p:cNvPr>
          <p:cNvSpPr>
            <a:spLocks noGrp="1"/>
          </p:cNvSpPr>
          <p:nvPr>
            <p:ph idx="1"/>
          </p:nvPr>
        </p:nvSpPr>
        <p:spPr>
          <a:xfrm>
            <a:off x="838200" y="2026708"/>
            <a:ext cx="10515600" cy="3561292"/>
          </a:xfrm>
        </p:spPr>
        <p:txBody>
          <a:bodyPr vert="horz" lIns="91440" tIns="45720" rIns="91440" bIns="45720" rtlCol="0" anchor="t">
            <a:normAutofit fontScale="92500" lnSpcReduction="10000"/>
          </a:bodyPr>
          <a:lstStyle/>
          <a:p>
            <a:r>
              <a:rPr lang="ja-JP" altLang="en-US" sz="3600" dirty="0">
                <a:ea typeface="游ゴシック"/>
              </a:rPr>
              <a:t>私達が提案するIoTビジネスとの相違点</a:t>
            </a:r>
          </a:p>
          <a:p>
            <a:endParaRPr lang="ja-JP" altLang="en-US" sz="3200" dirty="0">
              <a:ea typeface="游ゴシック"/>
            </a:endParaRPr>
          </a:p>
          <a:p>
            <a:pPr lvl="1"/>
            <a:r>
              <a:rPr lang="ja-JP" altLang="en-US" sz="2800" b="1" dirty="0">
                <a:solidFill>
                  <a:srgbClr val="000000"/>
                </a:solidFill>
                <a:ea typeface="游ゴシック"/>
              </a:rPr>
              <a:t>AI</a:t>
            </a:r>
            <a:r>
              <a:rPr lang="ja-JP" altLang="en-US" sz="2800" dirty="0">
                <a:ea typeface="游ゴシック"/>
              </a:rPr>
              <a:t>がセンサから得られた値や映像を</a:t>
            </a:r>
            <a:r>
              <a:rPr lang="ja-JP" altLang="en-US" sz="2800" b="1" dirty="0">
                <a:solidFill>
                  <a:srgbClr val="FF0000"/>
                </a:solidFill>
                <a:ea typeface="游ゴシック"/>
              </a:rPr>
              <a:t>解析</a:t>
            </a:r>
            <a:r>
              <a:rPr lang="ja-JP" altLang="en-US" sz="2800" dirty="0">
                <a:ea typeface="游ゴシック"/>
              </a:rPr>
              <a:t>する</a:t>
            </a:r>
            <a:r>
              <a:rPr lang="ja-JP" altLang="en-US" dirty="0">
                <a:ea typeface="游ゴシック"/>
              </a:rPr>
              <a:t>。</a:t>
            </a:r>
          </a:p>
          <a:p>
            <a:pPr lvl="1"/>
            <a:endParaRPr lang="ja-JP" altLang="en-US" dirty="0">
              <a:ea typeface="游ゴシック"/>
            </a:endParaRPr>
          </a:p>
          <a:p>
            <a:pPr lvl="1"/>
            <a:r>
              <a:rPr lang="ja-JP" altLang="en-US" sz="2800" b="1" dirty="0">
                <a:ea typeface="游ゴシック"/>
              </a:rPr>
              <a:t>AI</a:t>
            </a:r>
            <a:r>
              <a:rPr lang="ja-JP" altLang="en-US" sz="2800" dirty="0">
                <a:ea typeface="游ゴシック"/>
              </a:rPr>
              <a:t>が得られたデータを自動で解析するため利用者はほぼ</a:t>
            </a:r>
            <a:r>
              <a:rPr lang="ja-JP" altLang="en-US" sz="2800" b="1" dirty="0">
                <a:solidFill>
                  <a:srgbClr val="FF0000"/>
                </a:solidFill>
                <a:ea typeface="游ゴシック"/>
              </a:rPr>
              <a:t>ノータッチ</a:t>
            </a:r>
            <a:r>
              <a:rPr lang="ja-JP" altLang="en-US" sz="2800" dirty="0">
                <a:ea typeface="游ゴシック"/>
              </a:rPr>
              <a:t>で利用可能。</a:t>
            </a:r>
            <a:endParaRPr lang="en-US" altLang="ja-JP" sz="2800" dirty="0">
              <a:ea typeface="游ゴシック"/>
            </a:endParaRPr>
          </a:p>
          <a:p>
            <a:pPr lvl="1"/>
            <a:endParaRPr lang="en-US" altLang="ja-JP" sz="2800" dirty="0">
              <a:ea typeface="游ゴシック"/>
            </a:endParaRPr>
          </a:p>
          <a:p>
            <a:pPr lvl="1"/>
            <a:r>
              <a:rPr lang="ja-JP" altLang="en-US" sz="2800" dirty="0">
                <a:ea typeface="游ゴシック"/>
              </a:rPr>
              <a:t>アプリで一元管理することにより、まるで</a:t>
            </a:r>
            <a:r>
              <a:rPr lang="ja-JP" altLang="en-US" sz="2800" b="1" dirty="0">
                <a:solidFill>
                  <a:srgbClr val="FF0000"/>
                </a:solidFill>
                <a:ea typeface="游ゴシック"/>
              </a:rPr>
              <a:t>アプリ内のゲーム</a:t>
            </a:r>
            <a:r>
              <a:rPr lang="ja-JP" altLang="en-US" sz="2800" dirty="0">
                <a:ea typeface="游ゴシック"/>
              </a:rPr>
              <a:t>のように畑を管理することが出来る。</a:t>
            </a:r>
          </a:p>
          <a:p>
            <a:pPr lvl="1"/>
            <a:endParaRPr lang="ja-JP" altLang="en-US" dirty="0">
              <a:ea typeface="游ゴシック"/>
            </a:endParaRPr>
          </a:p>
          <a:p>
            <a:endParaRPr lang="ja-JP" altLang="en-US" sz="3200" dirty="0">
              <a:ea typeface="游ゴシック"/>
            </a:endParaRPr>
          </a:p>
          <a:p>
            <a:endParaRPr lang="ja-JP" altLang="en-US" sz="3200" dirty="0">
              <a:ea typeface="游ゴシック"/>
            </a:endParaRPr>
          </a:p>
          <a:p>
            <a:endParaRPr lang="ja-JP" altLang="en-US" dirty="0">
              <a:ea typeface="游ゴシック"/>
            </a:endParaRPr>
          </a:p>
        </p:txBody>
      </p:sp>
    </p:spTree>
    <p:extLst>
      <p:ext uri="{BB962C8B-B14F-4D97-AF65-F5344CB8AC3E}">
        <p14:creationId xmlns:p14="http://schemas.microsoft.com/office/powerpoint/2010/main" val="377069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a:xfrm>
            <a:off x="838199" y="365125"/>
            <a:ext cx="6512511" cy="1349375"/>
          </a:xfrm>
        </p:spPr>
        <p:txBody>
          <a:bodyPr/>
          <a:lstStyle/>
          <a:p>
            <a:r>
              <a:rPr kumimoji="1" lang="ja-JP" altLang="en-US" dirty="0"/>
              <a:t>アジェンダ／目次</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3</a:t>
            </a:fld>
            <a:endParaRPr kumimoji="1" lang="ja-JP" altLang="en-US"/>
          </a:p>
        </p:txBody>
      </p:sp>
      <p:sp>
        <p:nvSpPr>
          <p:cNvPr id="6" name="TextBox 5">
            <a:extLst>
              <a:ext uri="{FF2B5EF4-FFF2-40B4-BE49-F238E27FC236}">
                <a16:creationId xmlns:a16="http://schemas.microsoft.com/office/drawing/2014/main" id="{7BC93A35-230C-4A45-923B-6DAFF2264234}"/>
              </a:ext>
            </a:extLst>
          </p:cNvPr>
          <p:cNvSpPr txBox="1"/>
          <p:nvPr/>
        </p:nvSpPr>
        <p:spPr>
          <a:xfrm>
            <a:off x="836336" y="1567518"/>
            <a:ext cx="10517465" cy="4154984"/>
          </a:xfrm>
          <a:prstGeom prst="rect">
            <a:avLst/>
          </a:prstGeom>
          <a:noFill/>
        </p:spPr>
        <p:txBody>
          <a:bodyPr rot="0" spcFirstLastPara="0" vertOverflow="overflow" horzOverflow="overflow" vert="horz" wrap="square" lIns="91440" tIns="45720" rIns="91440" bIns="45720" numCol="2" spcCol="1080000" rtlCol="0" fromWordArt="0" anchor="t" anchorCtr="0" forceAA="0" compatLnSpc="1">
            <a:prstTxWarp prst="textNoShape">
              <a:avLst/>
            </a:prstTxWarp>
            <a:spAutoFit/>
          </a:bodyPr>
          <a:lstStyle/>
          <a:p>
            <a:pPr marL="514350" indent="-514350">
              <a:buFont typeface="+mj-lt"/>
              <a:buAutoNum type="arabicPeriod"/>
            </a:pPr>
            <a:r>
              <a:rPr lang="ja-JP" altLang="en-US" sz="4400" dirty="0"/>
              <a:t>与件整理</a:t>
            </a:r>
            <a:endParaRPr lang="en-US" altLang="ja-JP" sz="4400" dirty="0"/>
          </a:p>
          <a:p>
            <a:pPr marL="514350" indent="-514350">
              <a:buFont typeface="+mj-lt"/>
              <a:buAutoNum type="arabicPeriod"/>
            </a:pPr>
            <a:r>
              <a:rPr lang="ja-JP" altLang="en-US" sz="4400" dirty="0"/>
              <a:t>課題の定義</a:t>
            </a:r>
            <a:endParaRPr lang="en-US" altLang="ja-JP" sz="4400" dirty="0"/>
          </a:p>
          <a:p>
            <a:pPr marL="514350" indent="-514350">
              <a:buFont typeface="+mj-lt"/>
              <a:buAutoNum type="arabicPeriod"/>
            </a:pPr>
            <a:r>
              <a:rPr lang="ja-JP" altLang="en-US" sz="4400" dirty="0"/>
              <a:t>提案内容</a:t>
            </a:r>
            <a:endParaRPr lang="en-US" altLang="ja-JP" sz="4400" dirty="0"/>
          </a:p>
          <a:p>
            <a:pPr marL="514350" indent="-514350">
              <a:buFont typeface="+mj-lt"/>
              <a:buAutoNum type="arabicPeriod"/>
            </a:pPr>
            <a:r>
              <a:rPr lang="ja-JP" altLang="en-US" sz="4400" dirty="0"/>
              <a:t>提案を採用する　メリット</a:t>
            </a:r>
            <a:endParaRPr lang="en-US" altLang="ja-JP" sz="4400" dirty="0"/>
          </a:p>
          <a:p>
            <a:pPr marL="514350" indent="-514350">
              <a:buFont typeface="+mj-lt"/>
              <a:buAutoNum type="arabicPeriod"/>
            </a:pPr>
            <a:r>
              <a:rPr lang="ja-JP" altLang="en-US" sz="4400" dirty="0">
                <a:ea typeface="游ゴシック"/>
              </a:rPr>
              <a:t>提案の詳細</a:t>
            </a:r>
            <a:endParaRPr lang="en-US" altLang="ja-JP" sz="4400" dirty="0">
              <a:ea typeface="游ゴシック"/>
            </a:endParaRPr>
          </a:p>
          <a:p>
            <a:pPr marL="514350" indent="-514350">
              <a:buFont typeface="+mj-lt"/>
              <a:buAutoNum type="arabicPeriod"/>
            </a:pPr>
            <a:r>
              <a:rPr lang="ja-JP" altLang="en-US" sz="4400" dirty="0">
                <a:ea typeface="游ゴシック"/>
              </a:rPr>
              <a:t>事例</a:t>
            </a:r>
            <a:endParaRPr lang="en-US" altLang="ja-JP" sz="4400" dirty="0">
              <a:ea typeface="游ゴシック"/>
            </a:endParaRPr>
          </a:p>
          <a:p>
            <a:pPr marL="514350" indent="-514350">
              <a:buFont typeface="+mj-lt"/>
              <a:buAutoNum type="arabicPeriod"/>
            </a:pPr>
            <a:r>
              <a:rPr lang="ja-JP" altLang="en-US" sz="4400" dirty="0">
                <a:ea typeface="游ゴシック"/>
              </a:rPr>
              <a:t>体制</a:t>
            </a:r>
            <a:endParaRPr lang="en-US" altLang="ja-JP" sz="4400" dirty="0">
              <a:ea typeface="游ゴシック"/>
            </a:endParaRPr>
          </a:p>
          <a:p>
            <a:pPr marL="514350" indent="-514350">
              <a:buFont typeface="+mj-lt"/>
              <a:buAutoNum type="arabicPeriod"/>
            </a:pPr>
            <a:r>
              <a:rPr lang="ja-JP" altLang="en-US" sz="4400" dirty="0">
                <a:ea typeface="游ゴシック"/>
              </a:rPr>
              <a:t>スケジュール</a:t>
            </a:r>
            <a:endParaRPr lang="en-US" altLang="ja-JP" sz="4400" dirty="0">
              <a:ea typeface="游ゴシック"/>
            </a:endParaRPr>
          </a:p>
          <a:p>
            <a:pPr marL="514350" indent="-514350">
              <a:buFont typeface="+mj-lt"/>
              <a:buAutoNum type="arabicPeriod"/>
            </a:pPr>
            <a:r>
              <a:rPr lang="ja-JP" altLang="en-US" sz="4400" dirty="0">
                <a:ea typeface="游ゴシック"/>
              </a:rPr>
              <a:t>費用</a:t>
            </a:r>
            <a:endParaRPr lang="en-US" altLang="ja-JP" sz="4400" dirty="0">
              <a:ea typeface="游ゴシック"/>
            </a:endParaRPr>
          </a:p>
          <a:p>
            <a:pPr marL="514350" indent="-514350">
              <a:buFont typeface="+mj-lt"/>
              <a:buAutoNum type="arabicPeriod"/>
            </a:pPr>
            <a:r>
              <a:rPr lang="ja-JP" altLang="en-US" sz="4400" dirty="0">
                <a:ea typeface="游ゴシック"/>
              </a:rPr>
              <a:t>最後に</a:t>
            </a:r>
            <a:endParaRPr lang="en-US" altLang="ja-JP" sz="4400" dirty="0">
              <a:ea typeface="游ゴシック"/>
            </a:endParaRPr>
          </a:p>
          <a:p>
            <a:pPr marL="514350" indent="-514350">
              <a:buFont typeface="+mj-lt"/>
              <a:buAutoNum type="arabicPeriod"/>
            </a:pPr>
            <a:r>
              <a:rPr lang="ja-JP" altLang="en-US" sz="4400" dirty="0">
                <a:ea typeface="游ゴシック"/>
              </a:rPr>
              <a:t>参考文献</a:t>
            </a:r>
          </a:p>
        </p:txBody>
      </p:sp>
    </p:spTree>
    <p:extLst>
      <p:ext uri="{BB962C8B-B14F-4D97-AF65-F5344CB8AC3E}">
        <p14:creationId xmlns:p14="http://schemas.microsoft.com/office/powerpoint/2010/main" val="1255141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体制</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「稲作」を例に具体的な体制をご紹介</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30</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2819661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体制</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31</a:t>
            </a:fld>
            <a:endParaRPr kumimoji="1" lang="ja-JP" altLang="en-US"/>
          </a:p>
        </p:txBody>
      </p:sp>
      <p:pic>
        <p:nvPicPr>
          <p:cNvPr id="3" name="Picture 6">
            <a:extLst>
              <a:ext uri="{FF2B5EF4-FFF2-40B4-BE49-F238E27FC236}">
                <a16:creationId xmlns:a16="http://schemas.microsoft.com/office/drawing/2014/main" id="{318AA455-C7F1-4BCB-AB41-60D9E6E9F3B6}"/>
              </a:ext>
            </a:extLst>
          </p:cNvPr>
          <p:cNvPicPr>
            <a:picLocks noGrp="1" noChangeAspect="1"/>
          </p:cNvPicPr>
          <p:nvPr>
            <p:ph idx="1"/>
          </p:nvPr>
        </p:nvPicPr>
        <p:blipFill>
          <a:blip r:embed="rId2"/>
          <a:stretch>
            <a:fillRect/>
          </a:stretch>
        </p:blipFill>
        <p:spPr>
          <a:xfrm>
            <a:off x="639792" y="1165360"/>
            <a:ext cx="3220529" cy="2897038"/>
          </a:xfrm>
        </p:spPr>
      </p:pic>
      <p:pic>
        <p:nvPicPr>
          <p:cNvPr id="8" name="Picture 8">
            <a:extLst>
              <a:ext uri="{FF2B5EF4-FFF2-40B4-BE49-F238E27FC236}">
                <a16:creationId xmlns:a16="http://schemas.microsoft.com/office/drawing/2014/main" id="{140B83F7-2D4B-4D69-914B-C7DEF861D01D}"/>
              </a:ext>
            </a:extLst>
          </p:cNvPr>
          <p:cNvPicPr>
            <a:picLocks noChangeAspect="1"/>
          </p:cNvPicPr>
          <p:nvPr/>
        </p:nvPicPr>
        <p:blipFill>
          <a:blip r:embed="rId3"/>
          <a:stretch>
            <a:fillRect/>
          </a:stretch>
        </p:blipFill>
        <p:spPr>
          <a:xfrm>
            <a:off x="4781909" y="2330569"/>
            <a:ext cx="1564257" cy="1564257"/>
          </a:xfrm>
          <a:prstGeom prst="rect">
            <a:avLst/>
          </a:prstGeom>
        </p:spPr>
      </p:pic>
      <p:pic>
        <p:nvPicPr>
          <p:cNvPr id="10" name="Picture 10">
            <a:extLst>
              <a:ext uri="{FF2B5EF4-FFF2-40B4-BE49-F238E27FC236}">
                <a16:creationId xmlns:a16="http://schemas.microsoft.com/office/drawing/2014/main" id="{2515B065-06D4-4FC4-A111-D4EBE61FB253}"/>
              </a:ext>
            </a:extLst>
          </p:cNvPr>
          <p:cNvPicPr>
            <a:picLocks noChangeAspect="1"/>
          </p:cNvPicPr>
          <p:nvPr/>
        </p:nvPicPr>
        <p:blipFill>
          <a:blip r:embed="rId4"/>
          <a:stretch>
            <a:fillRect/>
          </a:stretch>
        </p:blipFill>
        <p:spPr>
          <a:xfrm>
            <a:off x="6852249" y="933340"/>
            <a:ext cx="2743200" cy="3381057"/>
          </a:xfrm>
          <a:prstGeom prst="rect">
            <a:avLst/>
          </a:prstGeom>
        </p:spPr>
      </p:pic>
      <p:pic>
        <p:nvPicPr>
          <p:cNvPr id="11" name="Picture 11">
            <a:extLst>
              <a:ext uri="{FF2B5EF4-FFF2-40B4-BE49-F238E27FC236}">
                <a16:creationId xmlns:a16="http://schemas.microsoft.com/office/drawing/2014/main" id="{5CD91356-02AB-49CB-8CB7-7058B95041CE}"/>
              </a:ext>
            </a:extLst>
          </p:cNvPr>
          <p:cNvPicPr>
            <a:picLocks noChangeAspect="1"/>
          </p:cNvPicPr>
          <p:nvPr/>
        </p:nvPicPr>
        <p:blipFill>
          <a:blip r:embed="rId4"/>
          <a:stretch>
            <a:fillRect/>
          </a:stretch>
        </p:blipFill>
        <p:spPr>
          <a:xfrm>
            <a:off x="7959306" y="358246"/>
            <a:ext cx="2743200" cy="3381057"/>
          </a:xfrm>
          <a:prstGeom prst="rect">
            <a:avLst/>
          </a:prstGeom>
        </p:spPr>
      </p:pic>
      <p:pic>
        <p:nvPicPr>
          <p:cNvPr id="12" name="Picture 12">
            <a:extLst>
              <a:ext uri="{FF2B5EF4-FFF2-40B4-BE49-F238E27FC236}">
                <a16:creationId xmlns:a16="http://schemas.microsoft.com/office/drawing/2014/main" id="{1E12A174-0D7B-4651-8B27-B7564E9CAFCC}"/>
              </a:ext>
            </a:extLst>
          </p:cNvPr>
          <p:cNvPicPr>
            <a:picLocks noChangeAspect="1"/>
          </p:cNvPicPr>
          <p:nvPr/>
        </p:nvPicPr>
        <p:blipFill>
          <a:blip r:embed="rId4"/>
          <a:stretch>
            <a:fillRect/>
          </a:stretch>
        </p:blipFill>
        <p:spPr>
          <a:xfrm>
            <a:off x="8922589" y="1033981"/>
            <a:ext cx="2743200" cy="3381057"/>
          </a:xfrm>
          <a:prstGeom prst="rect">
            <a:avLst/>
          </a:prstGeom>
        </p:spPr>
      </p:pic>
      <p:sp>
        <p:nvSpPr>
          <p:cNvPr id="13" name="TextBox 12">
            <a:extLst>
              <a:ext uri="{FF2B5EF4-FFF2-40B4-BE49-F238E27FC236}">
                <a16:creationId xmlns:a16="http://schemas.microsoft.com/office/drawing/2014/main" id="{023B98BD-8071-4D03-8528-B6C371B6AD94}"/>
              </a:ext>
            </a:extLst>
          </p:cNvPr>
          <p:cNvSpPr txBox="1"/>
          <p:nvPr/>
        </p:nvSpPr>
        <p:spPr>
          <a:xfrm>
            <a:off x="2301325" y="4022361"/>
            <a:ext cx="66293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ea typeface="游ゴシック"/>
              </a:rPr>
              <a:t>IoT</a:t>
            </a:r>
            <a:r>
              <a:rPr lang="ja-JP" altLang="en-US" sz="2800" dirty="0">
                <a:ea typeface="游ゴシック"/>
              </a:rPr>
              <a:t>デバイス:センサやカメラを導入</a:t>
            </a:r>
          </a:p>
        </p:txBody>
      </p:sp>
      <p:sp>
        <p:nvSpPr>
          <p:cNvPr id="15" name="TextBox 14">
            <a:extLst>
              <a:ext uri="{FF2B5EF4-FFF2-40B4-BE49-F238E27FC236}">
                <a16:creationId xmlns:a16="http://schemas.microsoft.com/office/drawing/2014/main" id="{EFF76D46-49FE-4A37-A73B-6050608ABF87}"/>
              </a:ext>
            </a:extLst>
          </p:cNvPr>
          <p:cNvSpPr txBox="1"/>
          <p:nvPr/>
        </p:nvSpPr>
        <p:spPr>
          <a:xfrm>
            <a:off x="3902979" y="4700277"/>
            <a:ext cx="64140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dirty="0">
                <a:ea typeface="+mn-lt"/>
                <a:cs typeface="+mn-lt"/>
              </a:rPr>
              <a:t>⇒</a:t>
            </a:r>
            <a:r>
              <a:rPr lang="ja-JP" sz="3200" dirty="0">
                <a:solidFill>
                  <a:srgbClr val="00B0F0"/>
                </a:solidFill>
                <a:ea typeface="+mn-lt"/>
                <a:cs typeface="+mn-lt"/>
              </a:rPr>
              <a:t>水量</a:t>
            </a:r>
            <a:r>
              <a:rPr lang="ja-JP" altLang="en-US" sz="3200" dirty="0">
                <a:ea typeface="+mn-lt"/>
                <a:cs typeface="+mn-lt"/>
              </a:rPr>
              <a:t>、</a:t>
            </a:r>
            <a:r>
              <a:rPr lang="ja-JP" sz="3200" dirty="0">
                <a:solidFill>
                  <a:srgbClr val="0070C0"/>
                </a:solidFill>
                <a:ea typeface="+mn-lt"/>
                <a:cs typeface="+mn-lt"/>
              </a:rPr>
              <a:t>水温</a:t>
            </a:r>
            <a:r>
              <a:rPr lang="ja-JP" altLang="en-US" sz="3200" dirty="0">
                <a:ea typeface="+mn-lt"/>
                <a:cs typeface="+mn-lt"/>
              </a:rPr>
              <a:t>、</a:t>
            </a:r>
            <a:r>
              <a:rPr lang="ja-JP" sz="3200" dirty="0">
                <a:solidFill>
                  <a:srgbClr val="FF0000"/>
                </a:solidFill>
                <a:ea typeface="+mn-lt"/>
                <a:cs typeface="+mn-lt"/>
              </a:rPr>
              <a:t>気温</a:t>
            </a:r>
            <a:r>
              <a:rPr lang="ja-JP" sz="3200" dirty="0">
                <a:ea typeface="+mn-lt"/>
                <a:cs typeface="+mn-lt"/>
              </a:rPr>
              <a:t>、</a:t>
            </a:r>
            <a:r>
              <a:rPr lang="ja-JP" sz="3200" dirty="0">
                <a:solidFill>
                  <a:srgbClr val="002060"/>
                </a:solidFill>
                <a:ea typeface="+mn-lt"/>
                <a:cs typeface="+mn-lt"/>
              </a:rPr>
              <a:t>湿度</a:t>
            </a:r>
            <a:r>
              <a:rPr lang="ja-JP" sz="3200" dirty="0">
                <a:ea typeface="+mn-lt"/>
                <a:cs typeface="+mn-lt"/>
              </a:rPr>
              <a:t>を</a:t>
            </a:r>
            <a:r>
              <a:rPr lang="ja-JP" altLang="en-US" sz="3200" dirty="0">
                <a:ea typeface="+mn-lt"/>
                <a:cs typeface="+mn-lt"/>
              </a:rPr>
              <a:t>測</a:t>
            </a:r>
            <a:r>
              <a:rPr lang="ja-JP" sz="3200" dirty="0">
                <a:ea typeface="+mn-lt"/>
                <a:cs typeface="+mn-lt"/>
              </a:rPr>
              <a:t>る</a:t>
            </a:r>
            <a:endParaRPr lang="ja-JP" sz="3200" dirty="0">
              <a:ea typeface="游ゴシック"/>
            </a:endParaRPr>
          </a:p>
        </p:txBody>
      </p:sp>
    </p:spTree>
    <p:extLst>
      <p:ext uri="{BB962C8B-B14F-4D97-AF65-F5344CB8AC3E}">
        <p14:creationId xmlns:p14="http://schemas.microsoft.com/office/powerpoint/2010/main" val="393116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dirty="0"/>
              <a:t>体制</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32</a:t>
            </a:fld>
            <a:endParaRPr kumimoji="1" lang="ja-JP" altLang="en-US"/>
          </a:p>
        </p:txBody>
      </p:sp>
      <p:pic>
        <p:nvPicPr>
          <p:cNvPr id="9" name="Picture 15">
            <a:extLst>
              <a:ext uri="{FF2B5EF4-FFF2-40B4-BE49-F238E27FC236}">
                <a16:creationId xmlns:a16="http://schemas.microsoft.com/office/drawing/2014/main" id="{71D3980D-F137-4A2B-B49A-5D29654752D6}"/>
              </a:ext>
            </a:extLst>
          </p:cNvPr>
          <p:cNvPicPr>
            <a:picLocks noChangeAspect="1"/>
          </p:cNvPicPr>
          <p:nvPr/>
        </p:nvPicPr>
        <p:blipFill>
          <a:blip r:embed="rId2"/>
          <a:stretch>
            <a:fillRect/>
          </a:stretch>
        </p:blipFill>
        <p:spPr>
          <a:xfrm>
            <a:off x="7344021" y="1670423"/>
            <a:ext cx="1549879" cy="1636009"/>
          </a:xfrm>
          <a:prstGeom prst="rect">
            <a:avLst/>
          </a:prstGeom>
        </p:spPr>
      </p:pic>
      <p:sp>
        <p:nvSpPr>
          <p:cNvPr id="16" name="TextBox 15">
            <a:extLst>
              <a:ext uri="{FF2B5EF4-FFF2-40B4-BE49-F238E27FC236}">
                <a16:creationId xmlns:a16="http://schemas.microsoft.com/office/drawing/2014/main" id="{F9D1E0E1-BA39-43A2-B7FC-47D1A91BF165}"/>
              </a:ext>
            </a:extLst>
          </p:cNvPr>
          <p:cNvSpPr txBox="1"/>
          <p:nvPr/>
        </p:nvSpPr>
        <p:spPr>
          <a:xfrm>
            <a:off x="511835" y="2001360"/>
            <a:ext cx="71013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dirty="0">
                <a:ea typeface="游ゴシック"/>
              </a:rPr>
              <a:t>クラウドサービス導入</a:t>
            </a:r>
          </a:p>
          <a:p>
            <a:r>
              <a:rPr lang="ja-JP" altLang="en-US" sz="2800" dirty="0">
                <a:ea typeface="游ゴシック"/>
              </a:rPr>
              <a:t>クラウドで見やすいグラフ等に自動加工</a:t>
            </a:r>
          </a:p>
        </p:txBody>
      </p:sp>
      <p:sp>
        <p:nvSpPr>
          <p:cNvPr id="18" name="TextBox 17">
            <a:extLst>
              <a:ext uri="{FF2B5EF4-FFF2-40B4-BE49-F238E27FC236}">
                <a16:creationId xmlns:a16="http://schemas.microsoft.com/office/drawing/2014/main" id="{637752C2-3BE4-40A2-9253-DF2EE3B41A4D}"/>
              </a:ext>
            </a:extLst>
          </p:cNvPr>
          <p:cNvSpPr txBox="1"/>
          <p:nvPr/>
        </p:nvSpPr>
        <p:spPr>
          <a:xfrm>
            <a:off x="4171626" y="4100255"/>
            <a:ext cx="688309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dirty="0">
                <a:ea typeface="游ゴシック"/>
              </a:rPr>
              <a:t>アプリを通して、</a:t>
            </a:r>
            <a:endParaRPr lang="en-US" sz="3600" dirty="0">
              <a:ea typeface="游ゴシック"/>
            </a:endParaRPr>
          </a:p>
          <a:p>
            <a:pPr algn="l"/>
            <a:r>
              <a:rPr lang="en-US" sz="3600" dirty="0">
                <a:ea typeface="游ゴシック"/>
              </a:rPr>
              <a:t>PC</a:t>
            </a:r>
            <a:r>
              <a:rPr lang="ja-JP" altLang="en-US" sz="3600" dirty="0">
                <a:ea typeface="游ゴシック"/>
              </a:rPr>
              <a:t>、タブレット</a:t>
            </a:r>
            <a:r>
              <a:rPr lang="en-US" sz="3600" dirty="0">
                <a:ea typeface="游ゴシック"/>
              </a:rPr>
              <a:t>、</a:t>
            </a:r>
            <a:r>
              <a:rPr lang="ja-JP" altLang="en-US" sz="3600" dirty="0">
                <a:ea typeface="游ゴシック"/>
              </a:rPr>
              <a:t>スマホ（自宅、外出先など）で確認できる</a:t>
            </a:r>
            <a:r>
              <a:rPr lang="en-US" altLang="ja-JP" sz="3600" dirty="0">
                <a:ea typeface="游ゴシック"/>
              </a:rPr>
              <a:t>‼</a:t>
            </a:r>
            <a:endParaRPr lang="ja-JP" altLang="en-US" sz="3600" dirty="0">
              <a:ea typeface="游ゴシック"/>
            </a:endParaRPr>
          </a:p>
        </p:txBody>
      </p:sp>
      <p:pic>
        <p:nvPicPr>
          <p:cNvPr id="6" name="Picture 6">
            <a:extLst>
              <a:ext uri="{FF2B5EF4-FFF2-40B4-BE49-F238E27FC236}">
                <a16:creationId xmlns:a16="http://schemas.microsoft.com/office/drawing/2014/main" id="{7B0EABAF-FBD1-4002-AD57-65C892BFF4A2}"/>
              </a:ext>
            </a:extLst>
          </p:cNvPr>
          <p:cNvPicPr>
            <a:picLocks noChangeAspect="1"/>
          </p:cNvPicPr>
          <p:nvPr/>
        </p:nvPicPr>
        <p:blipFill>
          <a:blip r:embed="rId3"/>
          <a:stretch>
            <a:fillRect/>
          </a:stretch>
        </p:blipFill>
        <p:spPr>
          <a:xfrm>
            <a:off x="9206808" y="1191275"/>
            <a:ext cx="2743200" cy="2222545"/>
          </a:xfrm>
          <a:prstGeom prst="rect">
            <a:avLst/>
          </a:prstGeom>
        </p:spPr>
      </p:pic>
      <p:sp>
        <p:nvSpPr>
          <p:cNvPr id="7" name="TextBox 6">
            <a:extLst>
              <a:ext uri="{FF2B5EF4-FFF2-40B4-BE49-F238E27FC236}">
                <a16:creationId xmlns:a16="http://schemas.microsoft.com/office/drawing/2014/main" id="{3CC576DE-7F20-43B5-9455-019F095BB093}"/>
              </a:ext>
            </a:extLst>
          </p:cNvPr>
          <p:cNvSpPr txBox="1"/>
          <p:nvPr/>
        </p:nvSpPr>
        <p:spPr>
          <a:xfrm>
            <a:off x="9325155" y="322915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データセンター</a:t>
            </a:r>
            <a:endParaRPr lang="en-US" dirty="0">
              <a:ea typeface="游ゴシック"/>
            </a:endParaRPr>
          </a:p>
        </p:txBody>
      </p:sp>
      <p:sp>
        <p:nvSpPr>
          <p:cNvPr id="8" name="Rectangle 7">
            <a:extLst>
              <a:ext uri="{FF2B5EF4-FFF2-40B4-BE49-F238E27FC236}">
                <a16:creationId xmlns:a16="http://schemas.microsoft.com/office/drawing/2014/main" id="{AA230812-4280-44CF-912D-98A042FE5D1E}"/>
              </a:ext>
            </a:extLst>
          </p:cNvPr>
          <p:cNvSpPr/>
          <p:nvPr/>
        </p:nvSpPr>
        <p:spPr>
          <a:xfrm>
            <a:off x="577070" y="1366982"/>
            <a:ext cx="11401244" cy="235154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hought Bubble: Cloud 12">
            <a:extLst>
              <a:ext uri="{FF2B5EF4-FFF2-40B4-BE49-F238E27FC236}">
                <a16:creationId xmlns:a16="http://schemas.microsoft.com/office/drawing/2014/main" id="{72FDBE3B-D4FB-40C4-99B4-893DC685B044}"/>
              </a:ext>
            </a:extLst>
          </p:cNvPr>
          <p:cNvSpPr/>
          <p:nvPr/>
        </p:nvSpPr>
        <p:spPr>
          <a:xfrm>
            <a:off x="4061047" y="855463"/>
            <a:ext cx="2970066" cy="1212271"/>
          </a:xfrm>
          <a:prstGeom prst="cloud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ja-JP" altLang="en-US" sz="2800">
                <a:ea typeface="游ゴシック"/>
              </a:rPr>
              <a:t>見える化</a:t>
            </a:r>
          </a:p>
        </p:txBody>
      </p:sp>
      <p:pic>
        <p:nvPicPr>
          <p:cNvPr id="14" name="Picture 17">
            <a:extLst>
              <a:ext uri="{FF2B5EF4-FFF2-40B4-BE49-F238E27FC236}">
                <a16:creationId xmlns:a16="http://schemas.microsoft.com/office/drawing/2014/main" id="{0D99318A-2C55-47A1-882B-384793CEC3BB}"/>
              </a:ext>
            </a:extLst>
          </p:cNvPr>
          <p:cNvPicPr>
            <a:picLocks noChangeAspect="1"/>
          </p:cNvPicPr>
          <p:nvPr/>
        </p:nvPicPr>
        <p:blipFill>
          <a:blip r:embed="rId4"/>
          <a:stretch>
            <a:fillRect/>
          </a:stretch>
        </p:blipFill>
        <p:spPr>
          <a:xfrm>
            <a:off x="943153" y="3406317"/>
            <a:ext cx="2743200" cy="2547024"/>
          </a:xfrm>
          <a:prstGeom prst="rect">
            <a:avLst/>
          </a:prstGeom>
        </p:spPr>
      </p:pic>
    </p:spTree>
    <p:extLst>
      <p:ext uri="{BB962C8B-B14F-4D97-AF65-F5344CB8AC3E}">
        <p14:creationId xmlns:p14="http://schemas.microsoft.com/office/powerpoint/2010/main" val="414015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スケジュール</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具体的な導入例</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33</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1054093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スケジュール</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34</a:t>
            </a:fld>
            <a:endParaRPr kumimoji="1" lang="ja-JP" altLang="en-US"/>
          </a:p>
        </p:txBody>
      </p:sp>
      <p:sp>
        <p:nvSpPr>
          <p:cNvPr id="7" name="Content Placeholder 6">
            <a:extLst>
              <a:ext uri="{FF2B5EF4-FFF2-40B4-BE49-F238E27FC236}">
                <a16:creationId xmlns:a16="http://schemas.microsoft.com/office/drawing/2014/main" id="{64AD11CA-776A-4C85-8AE3-A59A75C547B4}"/>
              </a:ext>
            </a:extLst>
          </p:cNvPr>
          <p:cNvSpPr>
            <a:spLocks noGrp="1"/>
          </p:cNvSpPr>
          <p:nvPr>
            <p:ph idx="1"/>
          </p:nvPr>
        </p:nvSpPr>
        <p:spPr>
          <a:xfrm>
            <a:off x="1152525" y="1711325"/>
            <a:ext cx="4114800" cy="627063"/>
          </a:xfrm>
        </p:spPr>
        <p:txBody>
          <a:bodyPr vert="horz" lIns="91440" tIns="45720" rIns="91440" bIns="45720" rtlCol="0" anchor="t">
            <a:normAutofit/>
          </a:bodyPr>
          <a:lstStyle/>
          <a:p>
            <a:pPr marL="0" indent="0">
              <a:buNone/>
            </a:pPr>
            <a:r>
              <a:rPr lang="ja-JP" altLang="en-US" sz="3600">
                <a:ea typeface="游ゴシック" panose="020F0502020204030204"/>
              </a:rPr>
              <a:t>冬から春にかけて</a:t>
            </a:r>
          </a:p>
          <a:p>
            <a:pPr marL="0" indent="0">
              <a:buNone/>
            </a:pPr>
            <a:endParaRPr lang="ja-JP" altLang="en-US" sz="3600">
              <a:ea typeface="游ゴシック" panose="020F0502020204030204"/>
            </a:endParaRPr>
          </a:p>
          <a:p>
            <a:pPr marL="0" indent="0">
              <a:buNone/>
            </a:pPr>
            <a:endParaRPr lang="ja-JP" altLang="en-US">
              <a:ea typeface="游ゴシック" panose="020F0502020204030204"/>
            </a:endParaRPr>
          </a:p>
        </p:txBody>
      </p:sp>
      <p:sp>
        <p:nvSpPr>
          <p:cNvPr id="8" name="TextBox 7">
            <a:extLst>
              <a:ext uri="{FF2B5EF4-FFF2-40B4-BE49-F238E27FC236}">
                <a16:creationId xmlns:a16="http://schemas.microsoft.com/office/drawing/2014/main" id="{B543275B-6847-4081-ADCD-2018AA726B83}"/>
              </a:ext>
            </a:extLst>
          </p:cNvPr>
          <p:cNvSpPr txBox="1"/>
          <p:nvPr/>
        </p:nvSpPr>
        <p:spPr>
          <a:xfrm>
            <a:off x="997401" y="2406640"/>
            <a:ext cx="94678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dirty="0">
                <a:ea typeface="游ゴシック"/>
              </a:rPr>
              <a:t>冬に</a:t>
            </a:r>
            <a:r>
              <a:rPr lang="ja-JP" altLang="en-US" sz="2800" b="1" dirty="0">
                <a:ea typeface="游ゴシック"/>
              </a:rPr>
              <a:t>広告</a:t>
            </a:r>
            <a:r>
              <a:rPr lang="ja-JP" altLang="en-US" sz="2800" dirty="0">
                <a:ea typeface="游ゴシック"/>
              </a:rPr>
              <a:t>などで顧客を集め、</a:t>
            </a:r>
            <a:endParaRPr lang="en-US" altLang="ja-JP" sz="2800" dirty="0">
              <a:ea typeface="游ゴシック"/>
            </a:endParaRPr>
          </a:p>
          <a:p>
            <a:r>
              <a:rPr lang="ja-JP" altLang="en-US" sz="2800" dirty="0">
                <a:ea typeface="游ゴシック"/>
              </a:rPr>
              <a:t>春までに</a:t>
            </a:r>
            <a:r>
              <a:rPr lang="ja-JP" altLang="en-US" sz="2800" b="1" dirty="0">
                <a:ea typeface="游ゴシック"/>
              </a:rPr>
              <a:t>契約、工事</a:t>
            </a:r>
            <a:r>
              <a:rPr lang="ja-JP" altLang="en-US" sz="2800" dirty="0">
                <a:ea typeface="游ゴシック"/>
              </a:rPr>
              <a:t>を行う</a:t>
            </a:r>
          </a:p>
        </p:txBody>
      </p:sp>
      <p:pic>
        <p:nvPicPr>
          <p:cNvPr id="10" name="Graphic 10" descr="植物 単色塗りつぶし">
            <a:extLst>
              <a:ext uri="{FF2B5EF4-FFF2-40B4-BE49-F238E27FC236}">
                <a16:creationId xmlns:a16="http://schemas.microsoft.com/office/drawing/2014/main" id="{39F4BA59-DC84-4A46-9618-9FF2C67B2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4875" y="1381125"/>
            <a:ext cx="1104900" cy="1104900"/>
          </a:xfrm>
          <a:prstGeom prst="rect">
            <a:avLst/>
          </a:prstGeom>
        </p:spPr>
      </p:pic>
      <p:pic>
        <p:nvPicPr>
          <p:cNvPr id="11" name="Graphic 11" descr="雪の結晶 単色塗りつぶし">
            <a:extLst>
              <a:ext uri="{FF2B5EF4-FFF2-40B4-BE49-F238E27FC236}">
                <a16:creationId xmlns:a16="http://schemas.microsoft.com/office/drawing/2014/main" id="{B2F78AE3-3DA1-4338-B5FF-D81FB2CFB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40000">
            <a:off x="238125" y="1495425"/>
            <a:ext cx="1085850" cy="1057275"/>
          </a:xfrm>
          <a:prstGeom prst="rect">
            <a:avLst/>
          </a:prstGeom>
        </p:spPr>
      </p:pic>
      <p:pic>
        <p:nvPicPr>
          <p:cNvPr id="12" name="Picture 12" descr="手を振る人">
            <a:extLst>
              <a:ext uri="{FF2B5EF4-FFF2-40B4-BE49-F238E27FC236}">
                <a16:creationId xmlns:a16="http://schemas.microsoft.com/office/drawing/2014/main" id="{35852A33-5C82-442A-99B0-0E6B5058743D}"/>
              </a:ext>
            </a:extLst>
          </p:cNvPr>
          <p:cNvPicPr>
            <a:picLocks noChangeAspect="1"/>
          </p:cNvPicPr>
          <p:nvPr/>
        </p:nvPicPr>
        <p:blipFill>
          <a:blip r:embed="rId6"/>
          <a:stretch>
            <a:fillRect/>
          </a:stretch>
        </p:blipFill>
        <p:spPr>
          <a:xfrm>
            <a:off x="2905126" y="3471777"/>
            <a:ext cx="2362199" cy="1571796"/>
          </a:xfrm>
          <a:prstGeom prst="rect">
            <a:avLst/>
          </a:prstGeom>
        </p:spPr>
      </p:pic>
      <p:pic>
        <p:nvPicPr>
          <p:cNvPr id="13" name="Picture 13" descr="[フリーイラスト] 工事用一輪車で土を運ぶ建設作業員 ...">
            <a:extLst>
              <a:ext uri="{FF2B5EF4-FFF2-40B4-BE49-F238E27FC236}">
                <a16:creationId xmlns:a16="http://schemas.microsoft.com/office/drawing/2014/main" id="{6C7D9C49-160E-4D43-99F6-F3B5F4BF5CEB}"/>
              </a:ext>
            </a:extLst>
          </p:cNvPr>
          <p:cNvPicPr>
            <a:picLocks noChangeAspect="1"/>
          </p:cNvPicPr>
          <p:nvPr/>
        </p:nvPicPr>
        <p:blipFill>
          <a:blip r:embed="rId7"/>
          <a:stretch>
            <a:fillRect/>
          </a:stretch>
        </p:blipFill>
        <p:spPr>
          <a:xfrm>
            <a:off x="5731326" y="3104495"/>
            <a:ext cx="2152649" cy="2552381"/>
          </a:xfrm>
          <a:prstGeom prst="rect">
            <a:avLst/>
          </a:prstGeom>
        </p:spPr>
      </p:pic>
      <p:pic>
        <p:nvPicPr>
          <p:cNvPr id="14" name="Picture 14" descr="[フリー写真] ビジネスマンの手とグローバルビジネスでアハ ...">
            <a:extLst>
              <a:ext uri="{FF2B5EF4-FFF2-40B4-BE49-F238E27FC236}">
                <a16:creationId xmlns:a16="http://schemas.microsoft.com/office/drawing/2014/main" id="{EF8395C0-DEDC-4954-A27E-A49182123BE7}"/>
              </a:ext>
            </a:extLst>
          </p:cNvPr>
          <p:cNvPicPr>
            <a:picLocks noChangeAspect="1"/>
          </p:cNvPicPr>
          <p:nvPr/>
        </p:nvPicPr>
        <p:blipFill>
          <a:blip r:embed="rId8"/>
          <a:stretch>
            <a:fillRect/>
          </a:stretch>
        </p:blipFill>
        <p:spPr>
          <a:xfrm>
            <a:off x="192724" y="3429000"/>
            <a:ext cx="2486025" cy="1657350"/>
          </a:xfrm>
          <a:prstGeom prst="rect">
            <a:avLst/>
          </a:prstGeom>
        </p:spPr>
      </p:pic>
      <p:pic>
        <p:nvPicPr>
          <p:cNvPr id="1026" name="Picture 2">
            <a:extLst>
              <a:ext uri="{FF2B5EF4-FFF2-40B4-BE49-F238E27FC236}">
                <a16:creationId xmlns:a16="http://schemas.microsoft.com/office/drawing/2014/main" id="{922807D7-0BEB-4301-B9C8-6D47CF1ADC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663" y="1138522"/>
            <a:ext cx="4143375" cy="444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838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2536-6409-4731-B937-2B267C4A0B64}"/>
              </a:ext>
            </a:extLst>
          </p:cNvPr>
          <p:cNvSpPr>
            <a:spLocks noGrp="1"/>
          </p:cNvSpPr>
          <p:nvPr>
            <p:ph type="title"/>
          </p:nvPr>
        </p:nvSpPr>
        <p:spPr/>
        <p:txBody>
          <a:bodyPr/>
          <a:lstStyle/>
          <a:p>
            <a:r>
              <a:rPr lang="ja-JP" altLang="en-US" dirty="0">
                <a:ea typeface="游ゴシック Light"/>
              </a:rPr>
              <a:t>スケジュール</a:t>
            </a:r>
            <a:endParaRPr kumimoji="1" lang="en-US" dirty="0"/>
          </a:p>
        </p:txBody>
      </p:sp>
      <p:sp>
        <p:nvSpPr>
          <p:cNvPr id="3" name="Footer Placeholder 2">
            <a:extLst>
              <a:ext uri="{FF2B5EF4-FFF2-40B4-BE49-F238E27FC236}">
                <a16:creationId xmlns:a16="http://schemas.microsoft.com/office/drawing/2014/main" id="{28B55CD3-2AC5-4E93-A5A3-9CEAC79F1C5B}"/>
              </a:ext>
            </a:extLst>
          </p:cNvPr>
          <p:cNvSpPr>
            <a:spLocks noGrp="1"/>
          </p:cNvSpPr>
          <p:nvPr>
            <p:ph type="ftr" sz="quarter" idx="10"/>
          </p:nvPr>
        </p:nvSpPr>
        <p:spPr/>
        <p:txBody>
          <a:bodyPr/>
          <a:lstStyle/>
          <a:p>
            <a:r>
              <a:rPr lang="en-US" altLang="ja-JP"/>
              <a:t>AKAI ITO</a:t>
            </a:r>
            <a:endParaRPr lang="ja-JP" altLang="en-US"/>
          </a:p>
        </p:txBody>
      </p:sp>
      <p:sp>
        <p:nvSpPr>
          <p:cNvPr id="4" name="Slide Number Placeholder 3">
            <a:extLst>
              <a:ext uri="{FF2B5EF4-FFF2-40B4-BE49-F238E27FC236}">
                <a16:creationId xmlns:a16="http://schemas.microsoft.com/office/drawing/2014/main" id="{2DDEB1FD-5516-4431-86E9-81BB926FE0EE}"/>
              </a:ext>
            </a:extLst>
          </p:cNvPr>
          <p:cNvSpPr>
            <a:spLocks noGrp="1"/>
          </p:cNvSpPr>
          <p:nvPr>
            <p:ph type="sldNum" sz="quarter" idx="11"/>
          </p:nvPr>
        </p:nvSpPr>
        <p:spPr/>
        <p:txBody>
          <a:bodyPr/>
          <a:lstStyle/>
          <a:p>
            <a:fld id="{14EBCA9F-F6C9-4FE5-9791-590BD5D050ED}" type="slidenum">
              <a:rPr lang="ja-JP" altLang="en-US" smtClean="0"/>
              <a:pPr/>
              <a:t>35</a:t>
            </a:fld>
            <a:endParaRPr lang="ja-JP" altLang="en-US"/>
          </a:p>
        </p:txBody>
      </p:sp>
      <p:sp>
        <p:nvSpPr>
          <p:cNvPr id="5" name="Content Placeholder 4">
            <a:extLst>
              <a:ext uri="{FF2B5EF4-FFF2-40B4-BE49-F238E27FC236}">
                <a16:creationId xmlns:a16="http://schemas.microsoft.com/office/drawing/2014/main" id="{6B701FEC-95AF-4CC2-AD96-B25AB07CFB2A}"/>
              </a:ext>
            </a:extLst>
          </p:cNvPr>
          <p:cNvSpPr>
            <a:spLocks noGrp="1"/>
          </p:cNvSpPr>
          <p:nvPr>
            <p:ph idx="1"/>
          </p:nvPr>
        </p:nvSpPr>
        <p:spPr>
          <a:xfrm>
            <a:off x="1085850" y="1787525"/>
            <a:ext cx="3276600" cy="541338"/>
          </a:xfrm>
        </p:spPr>
        <p:txBody>
          <a:bodyPr vert="horz" lIns="91440" tIns="45720" rIns="91440" bIns="45720" rtlCol="0" anchor="t">
            <a:normAutofit/>
          </a:bodyPr>
          <a:lstStyle/>
          <a:p>
            <a:pPr marL="0" indent="0">
              <a:buNone/>
            </a:pPr>
            <a:r>
              <a:rPr lang="ja-JP" altLang="en-US">
                <a:ea typeface="游ゴシック" panose="020F0502020204030204"/>
              </a:rPr>
              <a:t>夏から秋にかけて</a:t>
            </a:r>
            <a:endParaRPr lang="en-US">
              <a:ea typeface="游ゴシック" panose="020F0502020204030204"/>
            </a:endParaRPr>
          </a:p>
        </p:txBody>
      </p:sp>
      <p:pic>
        <p:nvPicPr>
          <p:cNvPr id="6" name="Graphic 6" descr="葉 単色塗りつぶし">
            <a:extLst>
              <a:ext uri="{FF2B5EF4-FFF2-40B4-BE49-F238E27FC236}">
                <a16:creationId xmlns:a16="http://schemas.microsoft.com/office/drawing/2014/main" id="{FA20F356-5032-453B-B016-331384782C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8600" y="1571625"/>
            <a:ext cx="762000" cy="762000"/>
          </a:xfrm>
          <a:prstGeom prst="rect">
            <a:avLst/>
          </a:prstGeom>
        </p:spPr>
      </p:pic>
      <p:pic>
        <p:nvPicPr>
          <p:cNvPr id="7" name="Graphic 7" descr="おひさま 単色塗りつぶし">
            <a:extLst>
              <a:ext uri="{FF2B5EF4-FFF2-40B4-BE49-F238E27FC236}">
                <a16:creationId xmlns:a16="http://schemas.microsoft.com/office/drawing/2014/main" id="{E81A0A2B-5128-4B84-8C94-7C8D824B8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60000">
            <a:off x="318091" y="1486584"/>
            <a:ext cx="800100" cy="828675"/>
          </a:xfrm>
          <a:prstGeom prst="rect">
            <a:avLst/>
          </a:prstGeom>
        </p:spPr>
      </p:pic>
      <p:sp>
        <p:nvSpPr>
          <p:cNvPr id="8" name="TextBox 7">
            <a:extLst>
              <a:ext uri="{FF2B5EF4-FFF2-40B4-BE49-F238E27FC236}">
                <a16:creationId xmlns:a16="http://schemas.microsoft.com/office/drawing/2014/main" id="{C2E71854-0126-44B8-80C4-0A5CBA5F9779}"/>
              </a:ext>
            </a:extLst>
          </p:cNvPr>
          <p:cNvSpPr txBox="1"/>
          <p:nvPr/>
        </p:nvSpPr>
        <p:spPr>
          <a:xfrm>
            <a:off x="771525" y="24955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dirty="0">
                <a:ea typeface="游ゴシック"/>
              </a:rPr>
              <a:t>実際に</a:t>
            </a:r>
            <a:r>
              <a:rPr lang="ja-JP" altLang="en-US" sz="2800" b="1" dirty="0">
                <a:ea typeface="游ゴシック"/>
              </a:rPr>
              <a:t>運用</a:t>
            </a:r>
            <a:r>
              <a:rPr lang="ja-JP" altLang="en-US" sz="2800" dirty="0">
                <a:ea typeface="游ゴシック"/>
              </a:rPr>
              <a:t>する</a:t>
            </a:r>
          </a:p>
        </p:txBody>
      </p:sp>
      <p:sp>
        <p:nvSpPr>
          <p:cNvPr id="9" name="Arrow: Right 8">
            <a:extLst>
              <a:ext uri="{FF2B5EF4-FFF2-40B4-BE49-F238E27FC236}">
                <a16:creationId xmlns:a16="http://schemas.microsoft.com/office/drawing/2014/main" id="{4567E34F-9BE0-44F1-A95F-ADFCDCE33A7E}"/>
              </a:ext>
            </a:extLst>
          </p:cNvPr>
          <p:cNvSpPr/>
          <p:nvPr/>
        </p:nvSpPr>
        <p:spPr>
          <a:xfrm>
            <a:off x="5330570" y="3882008"/>
            <a:ext cx="981075" cy="48577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06753F7-0D7F-4B6B-93BB-793A2EF09F4D}"/>
              </a:ext>
            </a:extLst>
          </p:cNvPr>
          <p:cNvSpPr txBox="1"/>
          <p:nvPr/>
        </p:nvSpPr>
        <p:spPr>
          <a:xfrm>
            <a:off x="457200" y="329565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田植え</a:t>
            </a:r>
            <a:endParaRPr lang="en-US" sz="2400">
              <a:ea typeface="游ゴシック"/>
            </a:endParaRPr>
          </a:p>
        </p:txBody>
      </p:sp>
      <p:sp>
        <p:nvSpPr>
          <p:cNvPr id="11" name="TextBox 10">
            <a:extLst>
              <a:ext uri="{FF2B5EF4-FFF2-40B4-BE49-F238E27FC236}">
                <a16:creationId xmlns:a16="http://schemas.microsoft.com/office/drawing/2014/main" id="{C7EB1000-621B-475F-9D9C-AD88C1566258}"/>
              </a:ext>
            </a:extLst>
          </p:cNvPr>
          <p:cNvSpPr txBox="1"/>
          <p:nvPr/>
        </p:nvSpPr>
        <p:spPr>
          <a:xfrm>
            <a:off x="7391402" y="194231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dirty="0">
                <a:ea typeface="游ゴシック"/>
              </a:rPr>
              <a:t>収穫</a:t>
            </a:r>
            <a:endParaRPr lang="en-US" sz="2400" dirty="0">
              <a:ea typeface="游ゴシック"/>
            </a:endParaRPr>
          </a:p>
        </p:txBody>
      </p:sp>
      <p:pic>
        <p:nvPicPr>
          <p:cNvPr id="12" name="Picture 12" descr="稲 田植え · Pixabayの無料写真">
            <a:extLst>
              <a:ext uri="{FF2B5EF4-FFF2-40B4-BE49-F238E27FC236}">
                <a16:creationId xmlns:a16="http://schemas.microsoft.com/office/drawing/2014/main" id="{5A7A4A02-33D2-4526-A05C-9911AAED0070}"/>
              </a:ext>
            </a:extLst>
          </p:cNvPr>
          <p:cNvPicPr>
            <a:picLocks noChangeAspect="1"/>
          </p:cNvPicPr>
          <p:nvPr/>
        </p:nvPicPr>
        <p:blipFill>
          <a:blip r:embed="rId6"/>
          <a:stretch>
            <a:fillRect/>
          </a:stretch>
        </p:blipFill>
        <p:spPr>
          <a:xfrm>
            <a:off x="1870652" y="3382467"/>
            <a:ext cx="2743199" cy="1814512"/>
          </a:xfrm>
          <a:prstGeom prst="rect">
            <a:avLst/>
          </a:prstGeom>
        </p:spPr>
      </p:pic>
      <p:pic>
        <p:nvPicPr>
          <p:cNvPr id="13" name="Picture 13">
            <a:extLst>
              <a:ext uri="{FF2B5EF4-FFF2-40B4-BE49-F238E27FC236}">
                <a16:creationId xmlns:a16="http://schemas.microsoft.com/office/drawing/2014/main" id="{61C25511-2550-449A-9FEE-E3BD807CCCD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324975" y="2747011"/>
            <a:ext cx="2419349" cy="1801177"/>
          </a:xfrm>
          <a:prstGeom prst="rect">
            <a:avLst/>
          </a:prstGeom>
        </p:spPr>
      </p:pic>
      <p:sp>
        <p:nvSpPr>
          <p:cNvPr id="14" name="TextBox 13">
            <a:extLst>
              <a:ext uri="{FF2B5EF4-FFF2-40B4-BE49-F238E27FC236}">
                <a16:creationId xmlns:a16="http://schemas.microsoft.com/office/drawing/2014/main" id="{DAE18E92-987B-4C67-9268-58CCED741B03}"/>
              </a:ext>
            </a:extLst>
          </p:cNvPr>
          <p:cNvSpPr txBox="1"/>
          <p:nvPr/>
        </p:nvSpPr>
        <p:spPr>
          <a:xfrm>
            <a:off x="7715250" y="4548188"/>
            <a:ext cx="2743200" cy="317500"/>
          </a:xfrm>
          <a:prstGeom prst="rect">
            <a:avLst/>
          </a:prstGeom>
        </p:spPr>
        <p:txBody>
          <a:bodyPr lIns="91440" tIns="45720" rIns="91440" bIns="45720" anchor="t">
            <a:normAutofit fontScale="92500" lnSpcReduction="20000"/>
          </a:bodyPr>
          <a:lstStyle/>
          <a:p>
            <a:endParaRPr lang="en-US">
              <a:ea typeface="游ゴシック"/>
            </a:endParaRPr>
          </a:p>
        </p:txBody>
      </p:sp>
      <p:pic>
        <p:nvPicPr>
          <p:cNvPr id="16" name="Picture 16" descr="[フリーイラスト] 新米と稲穂と米袋でアハ体験 - GAHAG | 著作権 ...">
            <a:extLst>
              <a:ext uri="{FF2B5EF4-FFF2-40B4-BE49-F238E27FC236}">
                <a16:creationId xmlns:a16="http://schemas.microsoft.com/office/drawing/2014/main" id="{E776DA70-A74C-4E7B-80CB-7A52B4492D74}"/>
              </a:ext>
            </a:extLst>
          </p:cNvPr>
          <p:cNvPicPr>
            <a:picLocks noChangeAspect="1"/>
          </p:cNvPicPr>
          <p:nvPr/>
        </p:nvPicPr>
        <p:blipFill>
          <a:blip r:embed="rId9"/>
          <a:stretch>
            <a:fillRect/>
          </a:stretch>
        </p:blipFill>
        <p:spPr>
          <a:xfrm>
            <a:off x="6953252" y="2328863"/>
            <a:ext cx="1866202" cy="2739940"/>
          </a:xfrm>
          <a:prstGeom prst="rect">
            <a:avLst/>
          </a:prstGeom>
        </p:spPr>
      </p:pic>
      <p:sp>
        <p:nvSpPr>
          <p:cNvPr id="15" name="テキスト ボックス 14">
            <a:extLst>
              <a:ext uri="{FF2B5EF4-FFF2-40B4-BE49-F238E27FC236}">
                <a16:creationId xmlns:a16="http://schemas.microsoft.com/office/drawing/2014/main" id="{18F93D07-159C-4705-A858-C7DF3F0FD0A5}"/>
              </a:ext>
            </a:extLst>
          </p:cNvPr>
          <p:cNvSpPr txBox="1"/>
          <p:nvPr/>
        </p:nvSpPr>
        <p:spPr>
          <a:xfrm>
            <a:off x="5821107" y="5337646"/>
            <a:ext cx="6647974" cy="369332"/>
          </a:xfrm>
          <a:prstGeom prst="rect">
            <a:avLst/>
          </a:prstGeom>
          <a:noFill/>
        </p:spPr>
        <p:txBody>
          <a:bodyPr wrap="none" rtlCol="0">
            <a:spAutoFit/>
          </a:bodyPr>
          <a:lstStyle/>
          <a:p>
            <a:r>
              <a:rPr kumimoji="1" lang="ja-JP" altLang="en-US" dirty="0"/>
              <a:t>⇒顧客からのフィードバックなどを受け、次年度に引き継ぐ</a:t>
            </a:r>
          </a:p>
        </p:txBody>
      </p:sp>
    </p:spTree>
    <p:extLst>
      <p:ext uri="{BB962C8B-B14F-4D97-AF65-F5344CB8AC3E}">
        <p14:creationId xmlns:p14="http://schemas.microsoft.com/office/powerpoint/2010/main" val="277181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費用</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具体的な費用</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36</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275571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ea typeface="游ゴシック Light"/>
              </a:rPr>
              <a:t>費用</a:t>
            </a:r>
            <a:r>
              <a:rPr lang="ja-JP" altLang="en-US">
                <a:ea typeface="游ゴシック Light"/>
              </a:rPr>
              <a:t>(1)</a:t>
            </a:r>
            <a:endParaRPr kumimoji="1" lang="ja-JP" altLang="en-US"/>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37</a:t>
            </a:fld>
            <a:endParaRPr kumimoji="1" lang="ja-JP" altLang="en-US"/>
          </a:p>
        </p:txBody>
      </p:sp>
      <p:graphicFrame>
        <p:nvGraphicFramePr>
          <p:cNvPr id="3" name="Table 6">
            <a:extLst>
              <a:ext uri="{FF2B5EF4-FFF2-40B4-BE49-F238E27FC236}">
                <a16:creationId xmlns:a16="http://schemas.microsoft.com/office/drawing/2014/main" id="{E82BFF06-4BCF-4AC5-A6C0-7DB44B39187E}"/>
              </a:ext>
            </a:extLst>
          </p:cNvPr>
          <p:cNvGraphicFramePr>
            <a:graphicFrameLocks noGrp="1"/>
          </p:cNvGraphicFramePr>
          <p:nvPr>
            <p:ph idx="1"/>
            <p:extLst>
              <p:ext uri="{D42A27DB-BD31-4B8C-83A1-F6EECF244321}">
                <p14:modId xmlns:p14="http://schemas.microsoft.com/office/powerpoint/2010/main" val="989606866"/>
              </p:ext>
            </p:extLst>
          </p:nvPr>
        </p:nvGraphicFramePr>
        <p:xfrm>
          <a:off x="975894" y="1717842"/>
          <a:ext cx="10515600" cy="3970899"/>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406524"/>
                    </a:ext>
                  </a:extLst>
                </a:gridCol>
                <a:gridCol w="5257800">
                  <a:extLst>
                    <a:ext uri="{9D8B030D-6E8A-4147-A177-3AD203B41FA5}">
                      <a16:colId xmlns:a16="http://schemas.microsoft.com/office/drawing/2014/main" val="1209121740"/>
                    </a:ext>
                  </a:extLst>
                </a:gridCol>
              </a:tblGrid>
              <a:tr h="882422">
                <a:tc>
                  <a:txBody>
                    <a:bodyPr/>
                    <a:lstStyle/>
                    <a:p>
                      <a:pPr algn="ctr"/>
                      <a:r>
                        <a:rPr lang="ja-JP" altLang="en-US" sz="3600"/>
                        <a:t>内容</a:t>
                      </a:r>
                      <a:endParaRPr lang="en-US" sz="3600"/>
                    </a:p>
                  </a:txBody>
                  <a:tcPr/>
                </a:tc>
                <a:tc>
                  <a:txBody>
                    <a:bodyPr/>
                    <a:lstStyle/>
                    <a:p>
                      <a:pPr algn="ctr"/>
                      <a:r>
                        <a:rPr lang="ja-JP" altLang="en-US" sz="3600"/>
                        <a:t>費用</a:t>
                      </a:r>
                      <a:endParaRPr lang="en-US" sz="3600"/>
                    </a:p>
                  </a:txBody>
                  <a:tcPr/>
                </a:tc>
                <a:extLst>
                  <a:ext uri="{0D108BD9-81ED-4DB2-BD59-A6C34878D82A}">
                    <a16:rowId xmlns:a16="http://schemas.microsoft.com/office/drawing/2014/main" val="817927711"/>
                  </a:ext>
                </a:extLst>
              </a:tr>
              <a:tr h="897129">
                <a:tc>
                  <a:txBody>
                    <a:bodyPr/>
                    <a:lstStyle/>
                    <a:p>
                      <a:pPr algn="ctr"/>
                      <a:r>
                        <a:rPr lang="ja-JP" altLang="en-US" sz="2400"/>
                        <a:t>農業用ドローン(一台)</a:t>
                      </a:r>
                      <a:endParaRPr lang="en-US" sz="2400"/>
                    </a:p>
                  </a:txBody>
                  <a:tcPr anchor="ctr"/>
                </a:tc>
                <a:tc>
                  <a:txBody>
                    <a:bodyPr/>
                    <a:lstStyle/>
                    <a:p>
                      <a:pPr algn="ctr"/>
                      <a:r>
                        <a:rPr lang="en-US" sz="2400"/>
                        <a:t>100</a:t>
                      </a:r>
                      <a:r>
                        <a:rPr lang="ja-JP" altLang="en-US" sz="2400"/>
                        <a:t>万～300万円</a:t>
                      </a:r>
                    </a:p>
                  </a:txBody>
                  <a:tcPr anchor="ctr"/>
                </a:tc>
                <a:extLst>
                  <a:ext uri="{0D108BD9-81ED-4DB2-BD59-A6C34878D82A}">
                    <a16:rowId xmlns:a16="http://schemas.microsoft.com/office/drawing/2014/main" val="2336255313"/>
                  </a:ext>
                </a:extLst>
              </a:tr>
              <a:tr h="897129">
                <a:tc>
                  <a:txBody>
                    <a:bodyPr/>
                    <a:lstStyle/>
                    <a:p>
                      <a:pPr lvl="0" algn="l">
                        <a:buNone/>
                      </a:pPr>
                      <a:r>
                        <a:rPr lang="ja-JP" altLang="en-US" sz="2400"/>
                        <a:t>センシリングによるデータ収集(企業によるサービス)</a:t>
                      </a:r>
                    </a:p>
                  </a:txBody>
                  <a:tcPr anchor="ctr"/>
                </a:tc>
                <a:tc>
                  <a:txBody>
                    <a:bodyPr/>
                    <a:lstStyle/>
                    <a:p>
                      <a:pPr lvl="0" algn="l">
                        <a:buNone/>
                      </a:pPr>
                      <a:r>
                        <a:rPr lang="ja-JP" altLang="en-US" sz="2400"/>
                        <a:t>基本料金15万円(10haまで)、以降+1.5万円/ha</a:t>
                      </a:r>
                    </a:p>
                  </a:txBody>
                  <a:tcPr anchor="ctr"/>
                </a:tc>
                <a:extLst>
                  <a:ext uri="{0D108BD9-81ED-4DB2-BD59-A6C34878D82A}">
                    <a16:rowId xmlns:a16="http://schemas.microsoft.com/office/drawing/2014/main" val="2238657840"/>
                  </a:ext>
                </a:extLst>
              </a:tr>
              <a:tr h="1294219">
                <a:tc>
                  <a:txBody>
                    <a:bodyPr/>
                    <a:lstStyle/>
                    <a:p>
                      <a:pPr lvl="0" algn="ctr">
                        <a:buNone/>
                      </a:pPr>
                      <a:r>
                        <a:rPr lang="ja-JP" altLang="en-US" sz="2400"/>
                        <a:t>スマート農機</a:t>
                      </a:r>
                    </a:p>
                  </a:txBody>
                  <a:tcPr anchor="ctr"/>
                </a:tc>
                <a:tc>
                  <a:txBody>
                    <a:bodyPr/>
                    <a:lstStyle/>
                    <a:p>
                      <a:pPr lvl="0" algn="ctr">
                        <a:buNone/>
                      </a:pPr>
                      <a:r>
                        <a:rPr lang="ja-JP" altLang="en-US" sz="2400"/>
                        <a:t>自走トラクタ約1700万円</a:t>
                      </a:r>
                    </a:p>
                    <a:p>
                      <a:pPr lvl="0" algn="ctr">
                        <a:buNone/>
                      </a:pPr>
                      <a:r>
                        <a:rPr lang="ja-JP" altLang="en-US" sz="2400"/>
                        <a:t>直進アシスト田植え機約400万円</a:t>
                      </a:r>
                    </a:p>
                    <a:p>
                      <a:pPr lvl="0" algn="ctr">
                        <a:buNone/>
                      </a:pPr>
                      <a:r>
                        <a:rPr lang="ja-JP" altLang="en-US" sz="2400"/>
                        <a:t>食味・収量コンバイン約850万円</a:t>
                      </a:r>
                    </a:p>
                  </a:txBody>
                  <a:tcPr anchor="ctr"/>
                </a:tc>
                <a:extLst>
                  <a:ext uri="{0D108BD9-81ED-4DB2-BD59-A6C34878D82A}">
                    <a16:rowId xmlns:a16="http://schemas.microsoft.com/office/drawing/2014/main" val="139610409"/>
                  </a:ext>
                </a:extLst>
              </a:tr>
            </a:tbl>
          </a:graphicData>
        </a:graphic>
      </p:graphicFrame>
    </p:spTree>
    <p:extLst>
      <p:ext uri="{BB962C8B-B14F-4D97-AF65-F5344CB8AC3E}">
        <p14:creationId xmlns:p14="http://schemas.microsoft.com/office/powerpoint/2010/main" val="3443801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74D2-CD7D-4953-B64D-06FDC4086461}"/>
              </a:ext>
            </a:extLst>
          </p:cNvPr>
          <p:cNvSpPr>
            <a:spLocks noGrp="1"/>
          </p:cNvSpPr>
          <p:nvPr>
            <p:ph type="title"/>
          </p:nvPr>
        </p:nvSpPr>
        <p:spPr/>
        <p:txBody>
          <a:bodyPr/>
          <a:lstStyle/>
          <a:p>
            <a:r>
              <a:rPr lang="ja-JP" altLang="en-US">
                <a:ea typeface="游ゴシック Light"/>
              </a:rPr>
              <a:t>費用(2)</a:t>
            </a:r>
            <a:endParaRPr kumimoji="1" lang="en-US"/>
          </a:p>
        </p:txBody>
      </p:sp>
      <p:sp>
        <p:nvSpPr>
          <p:cNvPr id="3" name="Footer Placeholder 2">
            <a:extLst>
              <a:ext uri="{FF2B5EF4-FFF2-40B4-BE49-F238E27FC236}">
                <a16:creationId xmlns:a16="http://schemas.microsoft.com/office/drawing/2014/main" id="{FD60C108-3EEE-4210-816F-D4F8A8518B8D}"/>
              </a:ext>
            </a:extLst>
          </p:cNvPr>
          <p:cNvSpPr>
            <a:spLocks noGrp="1"/>
          </p:cNvSpPr>
          <p:nvPr>
            <p:ph type="ftr" sz="quarter" idx="10"/>
          </p:nvPr>
        </p:nvSpPr>
        <p:spPr/>
        <p:txBody>
          <a:bodyPr/>
          <a:lstStyle/>
          <a:p>
            <a:r>
              <a:rPr lang="en-US" altLang="ja-JP"/>
              <a:t>AKAI ITO</a:t>
            </a:r>
            <a:endParaRPr lang="ja-JP" altLang="en-US"/>
          </a:p>
        </p:txBody>
      </p:sp>
      <p:sp>
        <p:nvSpPr>
          <p:cNvPr id="4" name="Slide Number Placeholder 3">
            <a:extLst>
              <a:ext uri="{FF2B5EF4-FFF2-40B4-BE49-F238E27FC236}">
                <a16:creationId xmlns:a16="http://schemas.microsoft.com/office/drawing/2014/main" id="{19555228-3FA9-4BB6-B0D4-DE1B88B77366}"/>
              </a:ext>
            </a:extLst>
          </p:cNvPr>
          <p:cNvSpPr>
            <a:spLocks noGrp="1"/>
          </p:cNvSpPr>
          <p:nvPr>
            <p:ph type="sldNum" sz="quarter" idx="11"/>
          </p:nvPr>
        </p:nvSpPr>
        <p:spPr/>
        <p:txBody>
          <a:bodyPr/>
          <a:lstStyle/>
          <a:p>
            <a:fld id="{14EBCA9F-F6C9-4FE5-9791-590BD5D050ED}" type="slidenum">
              <a:rPr lang="ja-JP" altLang="en-US" smtClean="0"/>
              <a:pPr/>
              <a:t>38</a:t>
            </a:fld>
            <a:endParaRPr lang="ja-JP" altLang="en-US"/>
          </a:p>
        </p:txBody>
      </p:sp>
      <p:graphicFrame>
        <p:nvGraphicFramePr>
          <p:cNvPr id="7" name="Table 6">
            <a:extLst>
              <a:ext uri="{FF2B5EF4-FFF2-40B4-BE49-F238E27FC236}">
                <a16:creationId xmlns:a16="http://schemas.microsoft.com/office/drawing/2014/main" id="{B1FDE073-F560-4FFF-A2FD-378DBD0DA293}"/>
              </a:ext>
            </a:extLst>
          </p:cNvPr>
          <p:cNvGraphicFramePr>
            <a:graphicFrameLocks/>
          </p:cNvGraphicFramePr>
          <p:nvPr>
            <p:extLst>
              <p:ext uri="{D42A27DB-BD31-4B8C-83A1-F6EECF244321}">
                <p14:modId xmlns:p14="http://schemas.microsoft.com/office/powerpoint/2010/main" val="2223726922"/>
              </p:ext>
            </p:extLst>
          </p:nvPr>
        </p:nvGraphicFramePr>
        <p:xfrm>
          <a:off x="909052" y="1704474"/>
          <a:ext cx="10515600" cy="424292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2406524"/>
                    </a:ext>
                  </a:extLst>
                </a:gridCol>
                <a:gridCol w="5257800">
                  <a:extLst>
                    <a:ext uri="{9D8B030D-6E8A-4147-A177-3AD203B41FA5}">
                      <a16:colId xmlns:a16="http://schemas.microsoft.com/office/drawing/2014/main" val="1209121740"/>
                    </a:ext>
                  </a:extLst>
                </a:gridCol>
              </a:tblGrid>
              <a:tr h="813925">
                <a:tc>
                  <a:txBody>
                    <a:bodyPr/>
                    <a:lstStyle/>
                    <a:p>
                      <a:pPr algn="ctr"/>
                      <a:r>
                        <a:rPr lang="ja-JP" altLang="en-US" sz="3600"/>
                        <a:t>内容</a:t>
                      </a:r>
                      <a:endParaRPr lang="en-US" sz="3600"/>
                    </a:p>
                  </a:txBody>
                  <a:tcPr/>
                </a:tc>
                <a:tc>
                  <a:txBody>
                    <a:bodyPr/>
                    <a:lstStyle/>
                    <a:p>
                      <a:pPr algn="ctr"/>
                      <a:r>
                        <a:rPr lang="ja-JP" altLang="en-US" sz="3600"/>
                        <a:t>費用</a:t>
                      </a:r>
                      <a:endParaRPr lang="en-US" sz="3600"/>
                    </a:p>
                  </a:txBody>
                  <a:tcPr/>
                </a:tc>
                <a:extLst>
                  <a:ext uri="{0D108BD9-81ED-4DB2-BD59-A6C34878D82A}">
                    <a16:rowId xmlns:a16="http://schemas.microsoft.com/office/drawing/2014/main" val="817927711"/>
                  </a:ext>
                </a:extLst>
              </a:tr>
              <a:tr h="1143000">
                <a:tc>
                  <a:txBody>
                    <a:bodyPr/>
                    <a:lstStyle/>
                    <a:p>
                      <a:pPr lvl="0" algn="ctr">
                        <a:buNone/>
                      </a:pPr>
                      <a:r>
                        <a:rPr lang="ja-JP" altLang="en-US" sz="2800" dirty="0"/>
                        <a:t>ほ場水管理システム</a:t>
                      </a:r>
                    </a:p>
                  </a:txBody>
                  <a:tcPr anchor="ctr"/>
                </a:tc>
                <a:tc>
                  <a:txBody>
                    <a:bodyPr/>
                    <a:lstStyle/>
                    <a:p>
                      <a:pPr lvl="0" algn="ctr">
                        <a:buNone/>
                      </a:pPr>
                      <a:r>
                        <a:rPr lang="ja-JP" altLang="en-US" sz="2400" b="0" i="0" u="none" strike="noStrike" noProof="0">
                          <a:latin typeface="游ゴシック"/>
                          <a:ea typeface="游ゴシック"/>
                        </a:rPr>
                        <a:t>自動給水口・落水口兼用 </a:t>
                      </a:r>
                      <a:r>
                        <a:rPr lang="en-US" altLang="ja-JP" sz="2400" b="0" i="0" u="none" strike="noStrike" noProof="0">
                          <a:latin typeface="游ゴシック"/>
                          <a:ea typeface="游ゴシック"/>
                        </a:rPr>
                        <a:t>13.2</a:t>
                      </a:r>
                      <a:r>
                        <a:rPr lang="ja-JP" altLang="en-US" sz="2400" b="0" i="0" u="none" strike="noStrike" noProof="0">
                          <a:latin typeface="游ゴシック"/>
                          <a:ea typeface="游ゴシック"/>
                        </a:rPr>
                        <a:t>万円</a:t>
                      </a:r>
                      <a:endParaRPr lang="en-US" altLang="ja-JP"/>
                    </a:p>
                    <a:p>
                      <a:pPr lvl="0" algn="ctr">
                        <a:buNone/>
                      </a:pPr>
                      <a:r>
                        <a:rPr lang="ja-JP" altLang="en-US" sz="2400" b="0" i="0" u="none" strike="noStrike" noProof="0">
                          <a:latin typeface="游ゴシック"/>
                          <a:ea typeface="游ゴシック"/>
                        </a:rPr>
                        <a:t>水位水温計 </a:t>
                      </a:r>
                      <a:r>
                        <a:rPr lang="en-US" altLang="ja-JP" sz="2400" b="0" i="0" u="none" strike="noStrike" noProof="0">
                          <a:latin typeface="游ゴシック"/>
                          <a:ea typeface="游ゴシック"/>
                        </a:rPr>
                        <a:t>3.3</a:t>
                      </a:r>
                      <a:r>
                        <a:rPr lang="ja-JP" altLang="en-US" sz="2400" b="0" i="0" u="none" strike="noStrike" noProof="0">
                          <a:latin typeface="游ゴシック"/>
                          <a:ea typeface="游ゴシック"/>
                        </a:rPr>
                        <a:t>万円</a:t>
                      </a:r>
                      <a:endParaRPr lang="en-US" altLang="ja-JP"/>
                    </a:p>
                    <a:p>
                      <a:pPr lvl="0" algn="ctr">
                        <a:buNone/>
                      </a:pPr>
                      <a:r>
                        <a:rPr lang="ja-JP" altLang="en-US" sz="2400" b="0" i="0" u="none" strike="noStrike" noProof="0">
                          <a:latin typeface="游ゴシック"/>
                          <a:ea typeface="游ゴシック"/>
                        </a:rPr>
                        <a:t>基地局 </a:t>
                      </a:r>
                      <a:r>
                        <a:rPr lang="en-US" altLang="ja-JP" sz="2400" b="0" i="0" u="none" strike="noStrike" noProof="0">
                          <a:latin typeface="游ゴシック"/>
                          <a:ea typeface="游ゴシック"/>
                        </a:rPr>
                        <a:t>33</a:t>
                      </a:r>
                      <a:r>
                        <a:rPr lang="ja-JP" sz="2400" b="0" i="0" u="none" strike="noStrike" noProof="0">
                          <a:latin typeface="游ゴシック"/>
                          <a:ea typeface="游ゴシック"/>
                        </a:rPr>
                        <a:t>万円</a:t>
                      </a:r>
                      <a:endParaRPr lang="en-US" altLang="ja-JP"/>
                    </a:p>
                    <a:p>
                      <a:pPr lvl="0" algn="ctr">
                        <a:buNone/>
                      </a:pPr>
                      <a:r>
                        <a:rPr lang="ja-JP" sz="2400" b="0" i="0" u="none" strike="noStrike" noProof="0">
                          <a:latin typeface="游ゴシック"/>
                          <a:ea typeface="游ゴシック"/>
                        </a:rPr>
                        <a:t>年間使用料 3.3万円 </a:t>
                      </a:r>
                      <a:endParaRPr lang="en-US" altLang="ja-JP"/>
                    </a:p>
                    <a:p>
                      <a:pPr lvl="0" algn="ctr">
                        <a:buNone/>
                      </a:pPr>
                      <a:r>
                        <a:rPr lang="ja-JP" sz="2400" b="0" i="0" u="none" strike="noStrike" noProof="0">
                          <a:latin typeface="游ゴシック"/>
                          <a:ea typeface="游ゴシック"/>
                        </a:rPr>
                        <a:t>（基地局1台あたり自動給水ﾊﾞﾙﾌﾞ1-40台接続時）</a:t>
                      </a:r>
                      <a:endParaRPr lang="en-US"/>
                    </a:p>
                  </a:txBody>
                  <a:tcPr/>
                </a:tc>
                <a:extLst>
                  <a:ext uri="{0D108BD9-81ED-4DB2-BD59-A6C34878D82A}">
                    <a16:rowId xmlns:a16="http://schemas.microsoft.com/office/drawing/2014/main" val="2336255313"/>
                  </a:ext>
                </a:extLst>
              </a:tr>
              <a:tr h="1143000">
                <a:tc>
                  <a:txBody>
                    <a:bodyPr/>
                    <a:lstStyle/>
                    <a:p>
                      <a:pPr lvl="0" algn="ctr">
                        <a:buNone/>
                      </a:pPr>
                      <a:r>
                        <a:rPr lang="ja-JP" altLang="en-US" sz="2400">
                          <a:effectLst/>
                        </a:rPr>
                        <a:t>助成金​</a:t>
                      </a:r>
                      <a:endParaRPr lang="en-US" altLang="ja-JP" sz="2400"/>
                    </a:p>
                  </a:txBody>
                  <a:tcPr anchor="ctr"/>
                </a:tc>
                <a:tc>
                  <a:txBody>
                    <a:bodyPr/>
                    <a:lstStyle/>
                    <a:p>
                      <a:pPr lvl="0" algn="ctr">
                        <a:buNone/>
                      </a:pPr>
                      <a:r>
                        <a:rPr lang="ja-JP" altLang="en-US" sz="2400" dirty="0">
                          <a:effectLst/>
                        </a:rPr>
                        <a:t>上限約</a:t>
                      </a:r>
                      <a:r>
                        <a:rPr lang="en-US" altLang="ja-JP" sz="2400" dirty="0">
                          <a:effectLst/>
                        </a:rPr>
                        <a:t>1500</a:t>
                      </a:r>
                      <a:r>
                        <a:rPr lang="ja-JP" altLang="en-US" sz="2400" dirty="0">
                          <a:effectLst/>
                        </a:rPr>
                        <a:t>万円</a:t>
                      </a:r>
                      <a:r>
                        <a:rPr lang="en-US" altLang="ja-JP" sz="2400" dirty="0">
                          <a:effectLst/>
                        </a:rPr>
                        <a:t>(</a:t>
                      </a:r>
                      <a:r>
                        <a:rPr lang="ja-JP" altLang="en-US" sz="2400" dirty="0">
                          <a:effectLst/>
                        </a:rPr>
                        <a:t>ドローン等</a:t>
                      </a:r>
                      <a:r>
                        <a:rPr lang="en-US" altLang="ja-JP" sz="2400" dirty="0">
                          <a:effectLst/>
                        </a:rPr>
                        <a:t>)</a:t>
                      </a:r>
                      <a:r>
                        <a:rPr lang="ja-JP" altLang="en-US" sz="2400" dirty="0">
                          <a:effectLst/>
                        </a:rPr>
                        <a:t>​</a:t>
                      </a:r>
                      <a:endParaRPr lang="en-US" altLang="ja-JP" sz="2400" dirty="0"/>
                    </a:p>
                    <a:p>
                      <a:pPr lvl="0" algn="ctr">
                        <a:buNone/>
                      </a:pPr>
                      <a:r>
                        <a:rPr lang="ja-JP" altLang="en-US" sz="2400" dirty="0">
                          <a:effectLst/>
                        </a:rPr>
                        <a:t>上限約</a:t>
                      </a:r>
                      <a:r>
                        <a:rPr lang="en-US" altLang="ja-JP" sz="2400" dirty="0">
                          <a:effectLst/>
                        </a:rPr>
                        <a:t>5053</a:t>
                      </a:r>
                      <a:r>
                        <a:rPr lang="ja-JP" altLang="en-US" sz="2400" dirty="0">
                          <a:effectLst/>
                        </a:rPr>
                        <a:t>万円</a:t>
                      </a:r>
                      <a:r>
                        <a:rPr lang="en-US" altLang="ja-JP" sz="2400" dirty="0">
                          <a:effectLst/>
                        </a:rPr>
                        <a:t>(</a:t>
                      </a:r>
                      <a:r>
                        <a:rPr lang="ja-JP" altLang="en-US" sz="2400" dirty="0">
                          <a:effectLst/>
                        </a:rPr>
                        <a:t>自走ロボット農機</a:t>
                      </a:r>
                      <a:r>
                        <a:rPr lang="en-US" altLang="ja-JP" sz="2400" dirty="0">
                          <a:effectLst/>
                        </a:rPr>
                        <a:t>)​</a:t>
                      </a:r>
                      <a:endParaRPr lang="ja-JP" altLang="en-US" sz="2400" dirty="0">
                        <a:effectLst/>
                      </a:endParaRPr>
                    </a:p>
                  </a:txBody>
                  <a:tcPr anchor="ctr"/>
                </a:tc>
                <a:extLst>
                  <a:ext uri="{0D108BD9-81ED-4DB2-BD59-A6C34878D82A}">
                    <a16:rowId xmlns:a16="http://schemas.microsoft.com/office/drawing/2014/main" val="2370687614"/>
                  </a:ext>
                </a:extLst>
              </a:tr>
            </a:tbl>
          </a:graphicData>
        </a:graphic>
      </p:graphicFrame>
    </p:spTree>
    <p:extLst>
      <p:ext uri="{BB962C8B-B14F-4D97-AF65-F5344CB8AC3E}">
        <p14:creationId xmlns:p14="http://schemas.microsoft.com/office/powerpoint/2010/main" val="1678258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507C-A856-42A3-99F7-FEA7B4D93A4F}"/>
              </a:ext>
            </a:extLst>
          </p:cNvPr>
          <p:cNvSpPr>
            <a:spLocks noGrp="1"/>
          </p:cNvSpPr>
          <p:nvPr>
            <p:ph type="title"/>
          </p:nvPr>
        </p:nvSpPr>
        <p:spPr/>
        <p:txBody>
          <a:bodyPr/>
          <a:lstStyle/>
          <a:p>
            <a:r>
              <a:rPr lang="ja-JP" altLang="en-US" dirty="0">
                <a:ea typeface="游ゴシック Light"/>
              </a:rPr>
              <a:t>シェアリング経費(試算)</a:t>
            </a:r>
            <a:endParaRPr kumimoji="1" lang="en-US" dirty="0"/>
          </a:p>
        </p:txBody>
      </p:sp>
      <p:sp>
        <p:nvSpPr>
          <p:cNvPr id="3" name="Footer Placeholder 2">
            <a:extLst>
              <a:ext uri="{FF2B5EF4-FFF2-40B4-BE49-F238E27FC236}">
                <a16:creationId xmlns:a16="http://schemas.microsoft.com/office/drawing/2014/main" id="{37A123A4-0855-41A7-96A5-7A1F425C52B9}"/>
              </a:ext>
            </a:extLst>
          </p:cNvPr>
          <p:cNvSpPr>
            <a:spLocks noGrp="1"/>
          </p:cNvSpPr>
          <p:nvPr>
            <p:ph type="ftr" sz="quarter" idx="10"/>
          </p:nvPr>
        </p:nvSpPr>
        <p:spPr/>
        <p:txBody>
          <a:bodyPr/>
          <a:lstStyle/>
          <a:p>
            <a:r>
              <a:rPr lang="en-US" altLang="ja-JP"/>
              <a:t>AKAI ITO</a:t>
            </a:r>
            <a:endParaRPr lang="ja-JP" altLang="en-US"/>
          </a:p>
        </p:txBody>
      </p:sp>
      <p:sp>
        <p:nvSpPr>
          <p:cNvPr id="4" name="Slide Number Placeholder 3">
            <a:extLst>
              <a:ext uri="{FF2B5EF4-FFF2-40B4-BE49-F238E27FC236}">
                <a16:creationId xmlns:a16="http://schemas.microsoft.com/office/drawing/2014/main" id="{BFE2BCE8-DC5B-4C12-A4E9-67F73552EDAF}"/>
              </a:ext>
            </a:extLst>
          </p:cNvPr>
          <p:cNvSpPr>
            <a:spLocks noGrp="1"/>
          </p:cNvSpPr>
          <p:nvPr>
            <p:ph type="sldNum" sz="quarter" idx="11"/>
          </p:nvPr>
        </p:nvSpPr>
        <p:spPr/>
        <p:txBody>
          <a:bodyPr/>
          <a:lstStyle/>
          <a:p>
            <a:fld id="{14EBCA9F-F6C9-4FE5-9791-590BD5D050ED}" type="slidenum">
              <a:rPr lang="ja-JP" altLang="en-US" smtClean="0"/>
              <a:pPr/>
              <a:t>39</a:t>
            </a:fld>
            <a:endParaRPr lang="ja-JP" altLang="en-US"/>
          </a:p>
        </p:txBody>
      </p:sp>
      <p:pic>
        <p:nvPicPr>
          <p:cNvPr id="6" name="Picture 6">
            <a:extLst>
              <a:ext uri="{FF2B5EF4-FFF2-40B4-BE49-F238E27FC236}">
                <a16:creationId xmlns:a16="http://schemas.microsoft.com/office/drawing/2014/main" id="{DE20127F-8832-4FB4-A77B-A97F876EAE97}"/>
              </a:ext>
            </a:extLst>
          </p:cNvPr>
          <p:cNvPicPr>
            <a:picLocks noGrp="1" noChangeAspect="1"/>
          </p:cNvPicPr>
          <p:nvPr>
            <p:ph idx="1"/>
          </p:nvPr>
        </p:nvPicPr>
        <p:blipFill>
          <a:blip r:embed="rId2"/>
          <a:stretch>
            <a:fillRect/>
          </a:stretch>
        </p:blipFill>
        <p:spPr>
          <a:xfrm>
            <a:off x="3057915" y="1472941"/>
            <a:ext cx="6267060" cy="4565650"/>
          </a:xfrm>
        </p:spPr>
      </p:pic>
    </p:spTree>
    <p:extLst>
      <p:ext uri="{BB962C8B-B14F-4D97-AF65-F5344CB8AC3E}">
        <p14:creationId xmlns:p14="http://schemas.microsoft.com/office/powerpoint/2010/main" val="68840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dirty="0"/>
              <a:t>与件整理</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vert="horz" lIns="91440" tIns="45720" rIns="91440" bIns="45720" rtlCol="0" anchor="t">
            <a:normAutofit fontScale="92500" lnSpcReduction="10000"/>
          </a:bodyPr>
          <a:lstStyle/>
          <a:p>
            <a:r>
              <a:rPr lang="ja-JP" altLang="en-US" sz="3600" dirty="0">
                <a:ea typeface="游ゴシック"/>
              </a:rPr>
              <a:t>与えられた要件の整理</a:t>
            </a:r>
            <a:endParaRPr lang="en-US" altLang="ja-JP" sz="3600" dirty="0">
              <a:ea typeface="游ゴシック"/>
            </a:endParaRPr>
          </a:p>
          <a:p>
            <a:r>
              <a:rPr lang="ja-JP" altLang="en-US" sz="3600" dirty="0">
                <a:ea typeface="游ゴシック"/>
              </a:rPr>
              <a:t>及び</a:t>
            </a:r>
            <a:endParaRPr lang="en-US" altLang="ja-JP" sz="3600" dirty="0">
              <a:ea typeface="游ゴシック"/>
            </a:endParaRPr>
          </a:p>
          <a:p>
            <a:r>
              <a:rPr lang="ja-JP" altLang="en-US" sz="3600" dirty="0">
                <a:ea typeface="游ゴシック"/>
              </a:rPr>
              <a:t>アイデアの選定</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4</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3471127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A8F9E3-B213-45AA-8DF7-B2C9B8A218C9}"/>
              </a:ext>
            </a:extLst>
          </p:cNvPr>
          <p:cNvSpPr>
            <a:spLocks noGrp="1"/>
          </p:cNvSpPr>
          <p:nvPr>
            <p:ph type="ctrTitle"/>
          </p:nvPr>
        </p:nvSpPr>
        <p:spPr/>
        <p:txBody>
          <a:bodyPr/>
          <a:lstStyle/>
          <a:p>
            <a:r>
              <a:rPr kumimoji="1" lang="ja-JP" altLang="en-US" dirty="0"/>
              <a:t>最後に</a:t>
            </a:r>
          </a:p>
        </p:txBody>
      </p:sp>
      <p:sp>
        <p:nvSpPr>
          <p:cNvPr id="4" name="スライド番号プレースホルダー 3">
            <a:extLst>
              <a:ext uri="{FF2B5EF4-FFF2-40B4-BE49-F238E27FC236}">
                <a16:creationId xmlns:a16="http://schemas.microsoft.com/office/drawing/2014/main" id="{5BAFF27F-48FC-4C9E-AA5E-6A740E25C851}"/>
              </a:ext>
            </a:extLst>
          </p:cNvPr>
          <p:cNvSpPr>
            <a:spLocks noGrp="1"/>
          </p:cNvSpPr>
          <p:nvPr>
            <p:ph type="sldNum" sz="quarter" idx="12"/>
          </p:nvPr>
        </p:nvSpPr>
        <p:spPr/>
        <p:txBody>
          <a:bodyPr/>
          <a:lstStyle/>
          <a:p>
            <a:fld id="{9E02999F-6EC4-4AA7-AD71-70C5558F1A5F}" type="slidenum">
              <a:rPr kumimoji="1" lang="ja-JP" altLang="en-US" smtClean="0"/>
              <a:t>40</a:t>
            </a:fld>
            <a:endParaRPr kumimoji="1" lang="ja-JP" altLang="en-US"/>
          </a:p>
        </p:txBody>
      </p:sp>
      <p:sp>
        <p:nvSpPr>
          <p:cNvPr id="5" name="フッター プレースホルダー 4">
            <a:extLst>
              <a:ext uri="{FF2B5EF4-FFF2-40B4-BE49-F238E27FC236}">
                <a16:creationId xmlns:a16="http://schemas.microsoft.com/office/drawing/2014/main" id="{25EED381-2319-479C-A6D3-8C90DF1ADA75}"/>
              </a:ext>
            </a:extLst>
          </p:cNvPr>
          <p:cNvSpPr>
            <a:spLocks noGrp="1"/>
          </p:cNvSpPr>
          <p:nvPr>
            <p:ph type="ftr" sz="quarter" idx="11"/>
          </p:nvPr>
        </p:nvSpPr>
        <p:spPr/>
        <p:txBody>
          <a:bodyPr/>
          <a:lstStyle/>
          <a:p>
            <a:r>
              <a:rPr kumimoji="1" lang="en-US" altLang="ja-JP"/>
              <a:t>AKAI ITO</a:t>
            </a:r>
            <a:endParaRPr kumimoji="1" lang="ja-JP" altLang="en-US"/>
          </a:p>
        </p:txBody>
      </p:sp>
    </p:spTree>
    <p:extLst>
      <p:ext uri="{BB962C8B-B14F-4D97-AF65-F5344CB8AC3E}">
        <p14:creationId xmlns:p14="http://schemas.microsoft.com/office/powerpoint/2010/main" val="639693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98F2F04D-8AB0-4BCC-BD6F-8C9E9D77C348}"/>
              </a:ext>
            </a:extLst>
          </p:cNvPr>
          <p:cNvSpPr>
            <a:spLocks noGrp="1"/>
          </p:cNvSpPr>
          <p:nvPr>
            <p:ph type="ftr" sz="quarter" idx="10"/>
          </p:nvPr>
        </p:nvSpPr>
        <p:spPr/>
        <p:txBody>
          <a:bodyPr/>
          <a:lstStyle/>
          <a:p>
            <a:r>
              <a:rPr lang="en-US" altLang="ja-JP" dirty="0"/>
              <a:t>AKAI ITO</a:t>
            </a:r>
            <a:endParaRPr lang="ja-JP" altLang="en-US" dirty="0"/>
          </a:p>
        </p:txBody>
      </p:sp>
      <p:sp>
        <p:nvSpPr>
          <p:cNvPr id="3" name="スライド番号プレースホルダー 2">
            <a:extLst>
              <a:ext uri="{FF2B5EF4-FFF2-40B4-BE49-F238E27FC236}">
                <a16:creationId xmlns:a16="http://schemas.microsoft.com/office/drawing/2014/main" id="{FE98B3EA-2EB0-4799-9CE3-DDA11A345397}"/>
              </a:ext>
            </a:extLst>
          </p:cNvPr>
          <p:cNvSpPr>
            <a:spLocks noGrp="1"/>
          </p:cNvSpPr>
          <p:nvPr>
            <p:ph type="sldNum" sz="quarter" idx="11"/>
          </p:nvPr>
        </p:nvSpPr>
        <p:spPr/>
        <p:txBody>
          <a:bodyPr/>
          <a:lstStyle/>
          <a:p>
            <a:fld id="{14EBCA9F-F6C9-4FE5-9791-590BD5D050ED}" type="slidenum">
              <a:rPr lang="ja-JP" altLang="en-US" smtClean="0"/>
              <a:pPr/>
              <a:t>41</a:t>
            </a:fld>
            <a:endParaRPr lang="ja-JP" altLang="en-US"/>
          </a:p>
        </p:txBody>
      </p:sp>
      <p:sp>
        <p:nvSpPr>
          <p:cNvPr id="4" name="コンテンツ プレースホルダー 3">
            <a:extLst>
              <a:ext uri="{FF2B5EF4-FFF2-40B4-BE49-F238E27FC236}">
                <a16:creationId xmlns:a16="http://schemas.microsoft.com/office/drawing/2014/main" id="{94364B03-3870-4465-9572-72FEC1E244A1}"/>
              </a:ext>
            </a:extLst>
          </p:cNvPr>
          <p:cNvSpPr>
            <a:spLocks noGrp="1"/>
          </p:cNvSpPr>
          <p:nvPr>
            <p:ph idx="1"/>
          </p:nvPr>
        </p:nvSpPr>
        <p:spPr>
          <a:xfrm>
            <a:off x="995577" y="2083290"/>
            <a:ext cx="10515600" cy="4455622"/>
          </a:xfrm>
        </p:spPr>
        <p:txBody>
          <a:bodyPr>
            <a:normAutofit/>
          </a:bodyPr>
          <a:lstStyle/>
          <a:p>
            <a:pPr marL="0" indent="0" algn="ctr">
              <a:buNone/>
            </a:pPr>
            <a:r>
              <a:rPr lang="ja-JP" altLang="en-US" sz="5400" dirty="0"/>
              <a:t>ご清聴ありがとうございました。</a:t>
            </a:r>
            <a:endParaRPr lang="en-US" altLang="ja-JP" sz="5400" dirty="0"/>
          </a:p>
          <a:p>
            <a:pPr marL="0" indent="0" algn="ctr">
              <a:buNone/>
            </a:pPr>
            <a:endParaRPr kumimoji="1" lang="en-US" altLang="ja-JP" sz="5400" dirty="0"/>
          </a:p>
          <a:p>
            <a:pPr marL="0" indent="0" algn="ctr">
              <a:buNone/>
            </a:pPr>
            <a:r>
              <a:rPr kumimoji="1" lang="ja-JP" altLang="en-US" sz="5400" dirty="0"/>
              <a:t>最後にみなさんのご質問に</a:t>
            </a:r>
            <a:endParaRPr kumimoji="1" lang="en-US" altLang="ja-JP" sz="5400" dirty="0"/>
          </a:p>
          <a:p>
            <a:pPr marL="0" indent="0" algn="ctr">
              <a:buNone/>
            </a:pPr>
            <a:r>
              <a:rPr kumimoji="1" lang="ja-JP" altLang="en-US" sz="5400" dirty="0"/>
              <a:t>お答えさせていただきます。</a:t>
            </a:r>
          </a:p>
        </p:txBody>
      </p:sp>
      <p:sp>
        <p:nvSpPr>
          <p:cNvPr id="5" name="Title 1">
            <a:extLst>
              <a:ext uri="{FF2B5EF4-FFF2-40B4-BE49-F238E27FC236}">
                <a16:creationId xmlns:a16="http://schemas.microsoft.com/office/drawing/2014/main" id="{B7DC9BB3-E42A-4760-80E4-36E81ED50F06}"/>
              </a:ext>
            </a:extLst>
          </p:cNvPr>
          <p:cNvSpPr txBox="1">
            <a:spLocks/>
          </p:cNvSpPr>
          <p:nvPr/>
        </p:nvSpPr>
        <p:spPr>
          <a:xfrm>
            <a:off x="838200" y="448253"/>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6000" b="1" dirty="0">
                <a:ea typeface="游ゴシック Light"/>
              </a:rPr>
              <a:t>最後に</a:t>
            </a:r>
            <a:endParaRPr lang="en-US" sz="6000" b="1" dirty="0"/>
          </a:p>
        </p:txBody>
      </p:sp>
      <p:cxnSp>
        <p:nvCxnSpPr>
          <p:cNvPr id="7" name="直線コネクタ 6">
            <a:extLst>
              <a:ext uri="{FF2B5EF4-FFF2-40B4-BE49-F238E27FC236}">
                <a16:creationId xmlns:a16="http://schemas.microsoft.com/office/drawing/2014/main" id="{252510C9-79D1-4588-97A5-883373306EE4}"/>
              </a:ext>
            </a:extLst>
          </p:cNvPr>
          <p:cNvCxnSpPr>
            <a:cxnSpLocks/>
          </p:cNvCxnSpPr>
          <p:nvPr/>
        </p:nvCxnSpPr>
        <p:spPr>
          <a:xfrm>
            <a:off x="399495" y="1526959"/>
            <a:ext cx="11345662"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6428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参考文献</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42</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3859287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p:txBody>
          <a:bodyPr/>
          <a:lstStyle/>
          <a:p>
            <a:r>
              <a:rPr kumimoji="1" lang="ja-JP" altLang="en-US"/>
              <a:t>参考文献</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43</a:t>
            </a:fld>
            <a:endParaRPr kumimoji="1" lang="ja-JP" altLang="en-US"/>
          </a:p>
        </p:txBody>
      </p:sp>
      <p:sp>
        <p:nvSpPr>
          <p:cNvPr id="6" name="コンテンツ プレースホルダー 5">
            <a:extLst>
              <a:ext uri="{FF2B5EF4-FFF2-40B4-BE49-F238E27FC236}">
                <a16:creationId xmlns:a16="http://schemas.microsoft.com/office/drawing/2014/main" id="{B69C0D93-B9F4-4276-B03E-CB8AF6DE0C9A}"/>
              </a:ext>
            </a:extLst>
          </p:cNvPr>
          <p:cNvSpPr>
            <a:spLocks noGrp="1"/>
          </p:cNvSpPr>
          <p:nvPr>
            <p:ph idx="1"/>
          </p:nvPr>
        </p:nvSpPr>
        <p:spPr/>
        <p:txBody>
          <a:bodyPr vert="horz" lIns="91440" tIns="45720" rIns="91440" bIns="45720" rtlCol="0" anchor="t">
            <a:normAutofit/>
          </a:bodyPr>
          <a:lstStyle/>
          <a:p>
            <a:pPr marL="285750" indent="-285750"/>
            <a:r>
              <a:rPr lang="ja-JP" altLang="en-US" sz="1800" dirty="0">
                <a:ea typeface="游ゴシック"/>
              </a:rPr>
              <a:t>農林水産省</a:t>
            </a:r>
            <a:r>
              <a:rPr lang="ja-JP" sz="1800" dirty="0">
                <a:ea typeface="+mn-lt"/>
                <a:cs typeface="+mn-lt"/>
              </a:rPr>
              <a:t>「農業労働力に関する統計」：</a:t>
            </a:r>
            <a:r>
              <a:rPr lang="en-US" altLang="ja-JP" sz="1800" dirty="0">
                <a:ea typeface="+mn-lt"/>
                <a:cs typeface="+mn-lt"/>
              </a:rPr>
              <a:t>https://www.maff.go.jp/j/tokei/sihyo/data/08.htm</a:t>
            </a:r>
            <a:r>
              <a:rPr lang="en-US" altLang="ja-JP" sz="2400" dirty="0">
                <a:ea typeface="+mn-lt"/>
                <a:cs typeface="+mn-lt"/>
              </a:rPr>
              <a:t>l</a:t>
            </a:r>
            <a:endParaRPr lang="en-US" dirty="0"/>
          </a:p>
          <a:p>
            <a:pPr marL="285750" indent="-285750"/>
            <a:r>
              <a:rPr lang="en-US" altLang="ja-JP" sz="1800" dirty="0" err="1">
                <a:ea typeface="游ゴシック"/>
              </a:rPr>
              <a:t>スマート農業におけるロボット技術が、日本の農業の生産性を上げる</a:t>
            </a:r>
            <a:r>
              <a:rPr lang="en-US" altLang="ja-JP" sz="1800" dirty="0">
                <a:ea typeface="游ゴシック"/>
              </a:rPr>
              <a:t> ：</a:t>
            </a:r>
            <a:r>
              <a:rPr lang="en-US" sz="1800" dirty="0">
                <a:ea typeface="+mn-lt"/>
                <a:cs typeface="+mn-lt"/>
              </a:rPr>
              <a:t>https://smartagri-jp.com/</a:t>
            </a:r>
            <a:r>
              <a:rPr lang="en-US" sz="1800" dirty="0" err="1">
                <a:ea typeface="+mn-lt"/>
                <a:cs typeface="+mn-lt"/>
              </a:rPr>
              <a:t>smartagri</a:t>
            </a:r>
            <a:r>
              <a:rPr lang="en-US" sz="1800" dirty="0">
                <a:ea typeface="+mn-lt"/>
                <a:cs typeface="+mn-lt"/>
              </a:rPr>
              <a:t>/14</a:t>
            </a:r>
          </a:p>
          <a:p>
            <a:r>
              <a:rPr lang="ja-JP" altLang="en-US" sz="1800" dirty="0">
                <a:ea typeface="游ゴシック"/>
              </a:rPr>
              <a:t>農林水産省「スマート農業展開について」：</a:t>
            </a:r>
            <a:r>
              <a:rPr lang="ja-JP" sz="1800" dirty="0">
                <a:ea typeface="+mn-lt"/>
                <a:cs typeface="+mn-lt"/>
              </a:rPr>
              <a:t>https://www.maff.go.jp/j/kanbo/smart/attach/pdf/index-189.pdf</a:t>
            </a:r>
          </a:p>
          <a:p>
            <a:r>
              <a:rPr lang="ja-JP" altLang="en-US" sz="1800" dirty="0">
                <a:ea typeface="+mn-lt"/>
                <a:cs typeface="+mn-lt"/>
              </a:rPr>
              <a:t>農林水産省「</a:t>
            </a:r>
            <a:r>
              <a:rPr lang="ja-JP" sz="1800" dirty="0">
                <a:latin typeface="Nirmala UI Semilight"/>
                <a:ea typeface="游ゴシック"/>
                <a:cs typeface="Nirmala UI Semilight"/>
              </a:rPr>
              <a:t>令和2年度スマート農業総合推進対策事業のうち農林水産業におけるロボット技術安全性確保策検討事業に係る公募について」：</a:t>
            </a:r>
            <a:r>
              <a:rPr lang="en-US" altLang="ja-JP" sz="1800" dirty="0">
                <a:ea typeface="+mn-lt"/>
                <a:cs typeface="+mn-lt"/>
              </a:rPr>
              <a:t>https://www.maff.go.jp/j/supply/hozyo/seisan/200220_1.html</a:t>
            </a:r>
            <a:endParaRPr lang="ja-JP" altLang="en-US" sz="1800" dirty="0">
              <a:latin typeface="Nirmala UI Semilight"/>
              <a:ea typeface="游ゴシック"/>
              <a:cs typeface="Nirmala UI Semilight"/>
            </a:endParaRPr>
          </a:p>
          <a:p>
            <a:r>
              <a:rPr lang="en-US" altLang="ja-JP" sz="1800" dirty="0" err="1">
                <a:ea typeface="+mn-lt"/>
                <a:cs typeface="+mn-lt"/>
              </a:rPr>
              <a:t>農林水産省「</a:t>
            </a:r>
            <a:r>
              <a:rPr lang="en-US" sz="1800" dirty="0" err="1"/>
              <a:t>シェアリングによるスマート農業技術の導入コスト低減の取り組み</a:t>
            </a:r>
            <a:r>
              <a:rPr lang="en-US" sz="1800" dirty="0"/>
              <a:t> ー </a:t>
            </a:r>
            <a:r>
              <a:rPr lang="en-US" sz="1800" dirty="0" err="1"/>
              <a:t>岡山県における広域シェアリング</a:t>
            </a:r>
            <a:r>
              <a:rPr lang="en-US" sz="1800" dirty="0"/>
              <a:t> ー」：</a:t>
            </a:r>
            <a:r>
              <a:rPr lang="en-US" sz="1800" dirty="0">
                <a:ea typeface="+mn-lt"/>
                <a:cs typeface="+mn-lt"/>
              </a:rPr>
              <a:t>https://www.maff.go.jp/j/kanbo/smart/forum/R2smaforum/rice/seika87.html </a:t>
            </a:r>
            <a:endParaRPr lang="en-US" altLang="ja-JP" sz="1800" dirty="0">
              <a:ea typeface="+mn-lt"/>
              <a:cs typeface="+mn-lt"/>
            </a:endParaRPr>
          </a:p>
          <a:p>
            <a:r>
              <a:rPr lang="ja-JP" altLang="en-US" sz="1800" dirty="0">
                <a:ea typeface="+mn-lt"/>
                <a:cs typeface="+mn-lt"/>
              </a:rPr>
              <a:t>農林水産省「</a:t>
            </a:r>
            <a:r>
              <a:rPr lang="ja-JP" altLang="en-US" sz="1800" dirty="0">
                <a:ea typeface="游ゴシック"/>
              </a:rPr>
              <a:t>農業用ドローンの普及拡大に向けた官民協議会</a:t>
            </a:r>
            <a:r>
              <a:rPr lang="ja-JP" altLang="en-US" sz="1800" dirty="0">
                <a:ea typeface="+mn-lt"/>
                <a:cs typeface="+mn-lt"/>
              </a:rPr>
              <a:t>」：</a:t>
            </a:r>
            <a:r>
              <a:rPr lang="en-US" altLang="ja-JP" sz="1800" dirty="0">
                <a:ea typeface="+mn-lt"/>
                <a:cs typeface="+mn-lt"/>
              </a:rPr>
              <a:t>https://www.maff.go.jp/j/kanbo/smart/drone.html</a:t>
            </a:r>
            <a:r>
              <a:rPr lang="ja-JP" altLang="en-US" sz="1800" dirty="0">
                <a:ea typeface="+mn-lt"/>
                <a:cs typeface="+mn-lt"/>
              </a:rPr>
              <a:t> </a:t>
            </a:r>
            <a:endParaRPr lang="en-US" altLang="ja-JP" sz="1800" dirty="0">
              <a:ea typeface="+mn-lt"/>
              <a:cs typeface="+mn-lt"/>
            </a:endParaRPr>
          </a:p>
          <a:p>
            <a:endParaRPr lang="ja-JP" altLang="en-US" sz="1800" dirty="0">
              <a:ea typeface="+mn-lt"/>
              <a:cs typeface="+mn-lt"/>
            </a:endParaRPr>
          </a:p>
        </p:txBody>
      </p:sp>
    </p:spTree>
    <p:extLst>
      <p:ext uri="{BB962C8B-B14F-4D97-AF65-F5344CB8AC3E}">
        <p14:creationId xmlns:p14="http://schemas.microsoft.com/office/powerpoint/2010/main" val="132410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4137-FB0B-45BA-8416-C44E9D49CFDA}"/>
              </a:ext>
            </a:extLst>
          </p:cNvPr>
          <p:cNvSpPr>
            <a:spLocks noGrp="1"/>
          </p:cNvSpPr>
          <p:nvPr>
            <p:ph type="title"/>
          </p:nvPr>
        </p:nvSpPr>
        <p:spPr>
          <a:xfrm>
            <a:off x="594685" y="665826"/>
            <a:ext cx="10860656" cy="2133942"/>
          </a:xfrm>
        </p:spPr>
        <p:txBody>
          <a:bodyPr/>
          <a:lstStyle/>
          <a:p>
            <a:r>
              <a:rPr lang="ja-JP" altLang="en-US" sz="4000" dirty="0">
                <a:ea typeface="游ゴシック Light"/>
              </a:rPr>
              <a:t>IoTで実現したい</a:t>
            </a:r>
            <a:br>
              <a:rPr lang="en-US" altLang="ja-JP" sz="4800" dirty="0">
                <a:ea typeface="游ゴシック Light"/>
              </a:rPr>
            </a:br>
            <a:r>
              <a:rPr lang="ja-JP" altLang="en-US" sz="4800" dirty="0">
                <a:solidFill>
                  <a:srgbClr val="FF0000"/>
                </a:solidFill>
                <a:ea typeface="游ゴシック Light"/>
              </a:rPr>
              <a:t>ビジネス、システム、サービス</a:t>
            </a:r>
            <a:br>
              <a:rPr lang="en-US" altLang="ja-JP" sz="4800" dirty="0">
                <a:ea typeface="游ゴシック Light"/>
              </a:rPr>
            </a:br>
            <a:r>
              <a:rPr lang="ja-JP" altLang="en-US" sz="4000" dirty="0">
                <a:ea typeface="游ゴシック Light"/>
              </a:rPr>
              <a:t>を考案する！</a:t>
            </a:r>
            <a:endParaRPr lang="ja-JP" altLang="en-US" sz="4800" dirty="0">
              <a:ea typeface="游ゴシック Light"/>
            </a:endParaRPr>
          </a:p>
        </p:txBody>
      </p:sp>
      <p:sp>
        <p:nvSpPr>
          <p:cNvPr id="3" name="Footer Placeholder 2">
            <a:extLst>
              <a:ext uri="{FF2B5EF4-FFF2-40B4-BE49-F238E27FC236}">
                <a16:creationId xmlns:a16="http://schemas.microsoft.com/office/drawing/2014/main" id="{1F857B22-605F-4601-A838-4D4F01EA1D23}"/>
              </a:ext>
            </a:extLst>
          </p:cNvPr>
          <p:cNvSpPr>
            <a:spLocks noGrp="1"/>
          </p:cNvSpPr>
          <p:nvPr>
            <p:ph type="ftr" sz="quarter" idx="10"/>
          </p:nvPr>
        </p:nvSpPr>
        <p:spPr/>
        <p:txBody>
          <a:bodyPr/>
          <a:lstStyle/>
          <a:p>
            <a:r>
              <a:rPr lang="en-US" altLang="ja-JP"/>
              <a:t>AKAI ITO</a:t>
            </a:r>
            <a:endParaRPr lang="ja-JP" altLang="en-US"/>
          </a:p>
        </p:txBody>
      </p:sp>
      <p:sp>
        <p:nvSpPr>
          <p:cNvPr id="4" name="Slide Number Placeholder 3">
            <a:extLst>
              <a:ext uri="{FF2B5EF4-FFF2-40B4-BE49-F238E27FC236}">
                <a16:creationId xmlns:a16="http://schemas.microsoft.com/office/drawing/2014/main" id="{5A3EBC61-968F-49A0-9244-020AD6AD7A07}"/>
              </a:ext>
            </a:extLst>
          </p:cNvPr>
          <p:cNvSpPr>
            <a:spLocks noGrp="1"/>
          </p:cNvSpPr>
          <p:nvPr>
            <p:ph type="sldNum" sz="quarter" idx="11"/>
          </p:nvPr>
        </p:nvSpPr>
        <p:spPr/>
        <p:txBody>
          <a:bodyPr/>
          <a:lstStyle/>
          <a:p>
            <a:fld id="{14EBCA9F-F6C9-4FE5-9791-590BD5D050ED}" type="slidenum">
              <a:rPr lang="ja-JP" altLang="en-US" smtClean="0"/>
              <a:pPr/>
              <a:t>5</a:t>
            </a:fld>
            <a:endParaRPr lang="ja-JP" altLang="en-US"/>
          </a:p>
        </p:txBody>
      </p:sp>
      <p:sp>
        <p:nvSpPr>
          <p:cNvPr id="6" name="TextBox 5">
            <a:extLst>
              <a:ext uri="{FF2B5EF4-FFF2-40B4-BE49-F238E27FC236}">
                <a16:creationId xmlns:a16="http://schemas.microsoft.com/office/drawing/2014/main" id="{481B0705-DBD0-49FD-8238-296E8B99A0FA}"/>
              </a:ext>
            </a:extLst>
          </p:cNvPr>
          <p:cNvSpPr txBox="1"/>
          <p:nvPr/>
        </p:nvSpPr>
        <p:spPr>
          <a:xfrm>
            <a:off x="921589" y="3027181"/>
            <a:ext cx="10348821" cy="1498637"/>
          </a:xfrm>
          <a:prstGeom prst="rect">
            <a:avLst/>
          </a:prstGeom>
          <a:noFill/>
          <a:ln w="57150">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3200" dirty="0">
                <a:ea typeface="游ゴシック"/>
              </a:rPr>
              <a:t>・</a:t>
            </a:r>
            <a:r>
              <a:rPr lang="ja-JP" altLang="en-US" sz="3200" dirty="0">
                <a:solidFill>
                  <a:srgbClr val="000000"/>
                </a:solidFill>
                <a:ea typeface="游ゴシック"/>
              </a:rPr>
              <a:t>考えるのは</a:t>
            </a:r>
            <a:r>
              <a:rPr lang="ja-JP" altLang="en-US" sz="3200" dirty="0">
                <a:solidFill>
                  <a:srgbClr val="FF0000"/>
                </a:solidFill>
                <a:ea typeface="游ゴシック"/>
              </a:rPr>
              <a:t>学生ベンチャーIT企業を起業する</a:t>
            </a:r>
            <a:r>
              <a:rPr lang="ja-JP" altLang="en-US" sz="3200" dirty="0">
                <a:ea typeface="游ゴシック"/>
              </a:rPr>
              <a:t>ための</a:t>
            </a:r>
            <a:endParaRPr lang="en-US" altLang="ja-JP" dirty="0"/>
          </a:p>
          <a:p>
            <a:r>
              <a:rPr lang="ja-JP" altLang="en-US" sz="3200" dirty="0">
                <a:ea typeface="游ゴシック"/>
              </a:rPr>
              <a:t>　アイデア（ビジネスプランなども考える）である</a:t>
            </a:r>
            <a:endParaRPr lang="ja-JP" dirty="0"/>
          </a:p>
          <a:p>
            <a:r>
              <a:rPr lang="ja-JP" altLang="en-US" sz="3200" dirty="0">
                <a:ea typeface="游ゴシック"/>
              </a:rPr>
              <a:t>・プレゼンテーションの対象は「</a:t>
            </a:r>
            <a:r>
              <a:rPr lang="ja-JP" altLang="en-US" sz="3200" dirty="0">
                <a:solidFill>
                  <a:srgbClr val="FF0000"/>
                </a:solidFill>
                <a:ea typeface="游ゴシック"/>
              </a:rPr>
              <a:t>出資者</a:t>
            </a:r>
            <a:r>
              <a:rPr lang="ja-JP" altLang="en-US" sz="3200" dirty="0">
                <a:ea typeface="游ゴシック"/>
              </a:rPr>
              <a:t>」である</a:t>
            </a:r>
          </a:p>
          <a:p>
            <a:r>
              <a:rPr lang="ja-JP" altLang="en-US" sz="3200" dirty="0">
                <a:ea typeface="游ゴシック"/>
              </a:rPr>
              <a:t>　　　　　　　　　　　　　　　　　などを想定する</a:t>
            </a:r>
          </a:p>
        </p:txBody>
      </p:sp>
    </p:spTree>
    <p:extLst>
      <p:ext uri="{BB962C8B-B14F-4D97-AF65-F5344CB8AC3E}">
        <p14:creationId xmlns:p14="http://schemas.microsoft.com/office/powerpoint/2010/main" val="3752710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a:extLst>
              <a:ext uri="{FF2B5EF4-FFF2-40B4-BE49-F238E27FC236}">
                <a16:creationId xmlns:a16="http://schemas.microsoft.com/office/drawing/2014/main" id="{0FC1CC28-10D8-4099-828D-96D07F8AADD9}"/>
              </a:ext>
            </a:extLst>
          </p:cNvPr>
          <p:cNvSpPr/>
          <p:nvPr/>
        </p:nvSpPr>
        <p:spPr>
          <a:xfrm>
            <a:off x="1502580" y="1343541"/>
            <a:ext cx="9514320" cy="4946424"/>
          </a:xfrm>
          <a:prstGeom prst="ellipse">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62F2E4-2551-41D9-B444-6DC4DCC3C93D}"/>
              </a:ext>
            </a:extLst>
          </p:cNvPr>
          <p:cNvSpPr>
            <a:spLocks noGrp="1"/>
          </p:cNvSpPr>
          <p:nvPr>
            <p:ph type="title"/>
          </p:nvPr>
        </p:nvSpPr>
        <p:spPr/>
        <p:txBody>
          <a:bodyPr/>
          <a:lstStyle/>
          <a:p>
            <a:r>
              <a:rPr kumimoji="1" lang="ja-JP" altLang="en-US" b="1" dirty="0"/>
              <a:t>我々の班で出たアイデア</a:t>
            </a:r>
          </a:p>
        </p:txBody>
      </p:sp>
      <p:sp>
        <p:nvSpPr>
          <p:cNvPr id="3" name="フッター プレースホルダー 2">
            <a:extLst>
              <a:ext uri="{FF2B5EF4-FFF2-40B4-BE49-F238E27FC236}">
                <a16:creationId xmlns:a16="http://schemas.microsoft.com/office/drawing/2014/main" id="{C69D0B59-B7AA-40F0-A96D-87B55E3ADE4B}"/>
              </a:ext>
            </a:extLst>
          </p:cNvPr>
          <p:cNvSpPr>
            <a:spLocks noGrp="1"/>
          </p:cNvSpPr>
          <p:nvPr>
            <p:ph type="ftr" sz="quarter" idx="11"/>
          </p:nvPr>
        </p:nvSpPr>
        <p:spPr/>
        <p:txBody>
          <a:bodyPr/>
          <a:lstStyle/>
          <a:p>
            <a:r>
              <a:rPr kumimoji="1" lang="en-US" altLang="ja-JP"/>
              <a:t>AKAI ITO</a:t>
            </a:r>
            <a:endParaRPr kumimoji="1" lang="ja-JP" altLang="en-US"/>
          </a:p>
        </p:txBody>
      </p:sp>
      <p:sp>
        <p:nvSpPr>
          <p:cNvPr id="4" name="スライド番号プレースホルダー 3">
            <a:extLst>
              <a:ext uri="{FF2B5EF4-FFF2-40B4-BE49-F238E27FC236}">
                <a16:creationId xmlns:a16="http://schemas.microsoft.com/office/drawing/2014/main" id="{FE400185-149A-419D-B281-95A8BE2FC655}"/>
              </a:ext>
            </a:extLst>
          </p:cNvPr>
          <p:cNvSpPr>
            <a:spLocks noGrp="1"/>
          </p:cNvSpPr>
          <p:nvPr>
            <p:ph type="sldNum" sz="quarter" idx="12"/>
          </p:nvPr>
        </p:nvSpPr>
        <p:spPr/>
        <p:txBody>
          <a:bodyPr/>
          <a:lstStyle/>
          <a:p>
            <a:fld id="{9E02999F-6EC4-4AA7-AD71-70C5558F1A5F}" type="slidenum">
              <a:rPr kumimoji="1" lang="ja-JP" altLang="en-US" smtClean="0"/>
              <a:t>6</a:t>
            </a:fld>
            <a:endParaRPr kumimoji="1" lang="ja-JP" altLang="en-US"/>
          </a:p>
        </p:txBody>
      </p:sp>
      <p:sp>
        <p:nvSpPr>
          <p:cNvPr id="5" name="楕円 4">
            <a:extLst>
              <a:ext uri="{FF2B5EF4-FFF2-40B4-BE49-F238E27FC236}">
                <a16:creationId xmlns:a16="http://schemas.microsoft.com/office/drawing/2014/main" id="{23D3D28D-A3DD-426F-A01B-99153E61D7C8}"/>
              </a:ext>
            </a:extLst>
          </p:cNvPr>
          <p:cNvSpPr/>
          <p:nvPr/>
        </p:nvSpPr>
        <p:spPr>
          <a:xfrm>
            <a:off x="7980695" y="1668017"/>
            <a:ext cx="2853762" cy="1211818"/>
          </a:xfrm>
          <a:prstGeom prst="ellipse">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医療・健康</a:t>
            </a:r>
          </a:p>
        </p:txBody>
      </p:sp>
      <p:sp>
        <p:nvSpPr>
          <p:cNvPr id="6" name="楕円 5">
            <a:extLst>
              <a:ext uri="{FF2B5EF4-FFF2-40B4-BE49-F238E27FC236}">
                <a16:creationId xmlns:a16="http://schemas.microsoft.com/office/drawing/2014/main" id="{20F8617D-B91D-4BCA-BE2C-62D370230C44}"/>
              </a:ext>
            </a:extLst>
          </p:cNvPr>
          <p:cNvSpPr/>
          <p:nvPr/>
        </p:nvSpPr>
        <p:spPr>
          <a:xfrm>
            <a:off x="1832304" y="1643878"/>
            <a:ext cx="2520000" cy="1211818"/>
          </a:xfrm>
          <a:prstGeom prst="ellipse">
            <a:avLst/>
          </a:prstGeom>
          <a:solidFill>
            <a:schemeClr val="accent4">
              <a:lumMod val="75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飲食店</a:t>
            </a:r>
          </a:p>
        </p:txBody>
      </p:sp>
      <p:sp>
        <p:nvSpPr>
          <p:cNvPr id="7" name="楕円 6">
            <a:extLst>
              <a:ext uri="{FF2B5EF4-FFF2-40B4-BE49-F238E27FC236}">
                <a16:creationId xmlns:a16="http://schemas.microsoft.com/office/drawing/2014/main" id="{ED21A0A3-F0A4-4B1E-884C-6686CF591750}"/>
              </a:ext>
            </a:extLst>
          </p:cNvPr>
          <p:cNvSpPr/>
          <p:nvPr/>
        </p:nvSpPr>
        <p:spPr>
          <a:xfrm>
            <a:off x="4941352" y="1219305"/>
            <a:ext cx="2520000" cy="1211818"/>
          </a:xfrm>
          <a:prstGeom prst="ellipse">
            <a:avLst/>
          </a:prstGeom>
          <a:solidFill>
            <a:schemeClr val="accent6"/>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環境</a:t>
            </a:r>
          </a:p>
        </p:txBody>
      </p:sp>
      <p:sp>
        <p:nvSpPr>
          <p:cNvPr id="9" name="楕円 8">
            <a:extLst>
              <a:ext uri="{FF2B5EF4-FFF2-40B4-BE49-F238E27FC236}">
                <a16:creationId xmlns:a16="http://schemas.microsoft.com/office/drawing/2014/main" id="{49B78093-D644-4729-90C6-A6BFC4EC3FC8}"/>
              </a:ext>
            </a:extLst>
          </p:cNvPr>
          <p:cNvSpPr/>
          <p:nvPr/>
        </p:nvSpPr>
        <p:spPr>
          <a:xfrm>
            <a:off x="3464457" y="2785803"/>
            <a:ext cx="2520000" cy="1211818"/>
          </a:xfrm>
          <a:prstGeom prst="ellipse">
            <a:avLst/>
          </a:prstGeom>
          <a:solidFill>
            <a:schemeClr val="accent6">
              <a:lumMod val="50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生活</a:t>
            </a:r>
          </a:p>
        </p:txBody>
      </p:sp>
      <p:sp>
        <p:nvSpPr>
          <p:cNvPr id="10" name="楕円 9">
            <a:extLst>
              <a:ext uri="{FF2B5EF4-FFF2-40B4-BE49-F238E27FC236}">
                <a16:creationId xmlns:a16="http://schemas.microsoft.com/office/drawing/2014/main" id="{7B4F25FE-252F-4CCC-915E-7FB402CAD4D0}"/>
              </a:ext>
            </a:extLst>
          </p:cNvPr>
          <p:cNvSpPr/>
          <p:nvPr/>
        </p:nvSpPr>
        <p:spPr>
          <a:xfrm>
            <a:off x="6604430" y="2824800"/>
            <a:ext cx="2520000" cy="1211818"/>
          </a:xfrm>
          <a:prstGeom prst="ellipse">
            <a:avLst/>
          </a:prstGeom>
          <a:solidFill>
            <a:srgbClr val="7030A0"/>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ゲーム</a:t>
            </a:r>
          </a:p>
        </p:txBody>
      </p:sp>
      <p:sp>
        <p:nvSpPr>
          <p:cNvPr id="11" name="楕円 10">
            <a:extLst>
              <a:ext uri="{FF2B5EF4-FFF2-40B4-BE49-F238E27FC236}">
                <a16:creationId xmlns:a16="http://schemas.microsoft.com/office/drawing/2014/main" id="{EE4F6029-1C4A-420C-A5BB-AD939F830740}"/>
              </a:ext>
            </a:extLst>
          </p:cNvPr>
          <p:cNvSpPr/>
          <p:nvPr/>
        </p:nvSpPr>
        <p:spPr>
          <a:xfrm>
            <a:off x="4999740" y="4027679"/>
            <a:ext cx="2520000" cy="1211818"/>
          </a:xfrm>
          <a:prstGeom prst="ellipse">
            <a:avLst/>
          </a:prstGeom>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娯楽</a:t>
            </a:r>
          </a:p>
        </p:txBody>
      </p:sp>
      <p:sp>
        <p:nvSpPr>
          <p:cNvPr id="12" name="楕円 11">
            <a:extLst>
              <a:ext uri="{FF2B5EF4-FFF2-40B4-BE49-F238E27FC236}">
                <a16:creationId xmlns:a16="http://schemas.microsoft.com/office/drawing/2014/main" id="{66E573F6-AADB-4E60-AFC5-8C6D69497BFD}"/>
              </a:ext>
            </a:extLst>
          </p:cNvPr>
          <p:cNvSpPr/>
          <p:nvPr/>
        </p:nvSpPr>
        <p:spPr>
          <a:xfrm>
            <a:off x="9514286" y="3221018"/>
            <a:ext cx="2520000" cy="1211818"/>
          </a:xfrm>
          <a:prstGeom prst="ellipse">
            <a:avLst/>
          </a:prstGeom>
          <a:solidFill>
            <a:schemeClr val="bg1">
              <a:lumMod val="85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コンビニ</a:t>
            </a:r>
          </a:p>
        </p:txBody>
      </p:sp>
      <p:sp>
        <p:nvSpPr>
          <p:cNvPr id="13" name="楕円 12">
            <a:extLst>
              <a:ext uri="{FF2B5EF4-FFF2-40B4-BE49-F238E27FC236}">
                <a16:creationId xmlns:a16="http://schemas.microsoft.com/office/drawing/2014/main" id="{C7D7CD09-8EE1-4040-85D8-845A140CCD3F}"/>
              </a:ext>
            </a:extLst>
          </p:cNvPr>
          <p:cNvSpPr/>
          <p:nvPr/>
        </p:nvSpPr>
        <p:spPr>
          <a:xfrm>
            <a:off x="4999740" y="5524900"/>
            <a:ext cx="2520000" cy="1211818"/>
          </a:xfrm>
          <a:prstGeom prst="ellipse">
            <a:avLst/>
          </a:prstGeom>
          <a:solidFill>
            <a:srgbClr val="00B0F0"/>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交通</a:t>
            </a:r>
          </a:p>
        </p:txBody>
      </p:sp>
      <p:sp>
        <p:nvSpPr>
          <p:cNvPr id="14" name="楕円 13">
            <a:extLst>
              <a:ext uri="{FF2B5EF4-FFF2-40B4-BE49-F238E27FC236}">
                <a16:creationId xmlns:a16="http://schemas.microsoft.com/office/drawing/2014/main" id="{74DB1F80-418C-43B2-BD51-F0CF19F03EEE}"/>
              </a:ext>
            </a:extLst>
          </p:cNvPr>
          <p:cNvSpPr/>
          <p:nvPr/>
        </p:nvSpPr>
        <p:spPr>
          <a:xfrm>
            <a:off x="8138636" y="4845833"/>
            <a:ext cx="2520000" cy="1211818"/>
          </a:xfrm>
          <a:prstGeom prst="ellipse">
            <a:avLst/>
          </a:prstGeom>
          <a:solidFill>
            <a:srgbClr val="0070C0"/>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スポーツ</a:t>
            </a:r>
          </a:p>
        </p:txBody>
      </p:sp>
      <p:sp>
        <p:nvSpPr>
          <p:cNvPr id="15" name="楕円 14">
            <a:extLst>
              <a:ext uri="{FF2B5EF4-FFF2-40B4-BE49-F238E27FC236}">
                <a16:creationId xmlns:a16="http://schemas.microsoft.com/office/drawing/2014/main" id="{7BB1DDE0-889D-46D5-AD67-4F2403AEB8F5}"/>
              </a:ext>
            </a:extLst>
          </p:cNvPr>
          <p:cNvSpPr/>
          <p:nvPr/>
        </p:nvSpPr>
        <p:spPr>
          <a:xfrm>
            <a:off x="1860844" y="4845833"/>
            <a:ext cx="2520000" cy="1211818"/>
          </a:xfrm>
          <a:prstGeom prst="ellipse">
            <a:avLst/>
          </a:prstGeom>
          <a:solidFill>
            <a:schemeClr val="tx1">
              <a:lumMod val="50000"/>
              <a:lumOff val="50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err="1">
                <a:ln w="12700" cmpd="sng">
                  <a:solidFill>
                    <a:schemeClr val="accent4"/>
                  </a:solidFill>
                  <a:prstDash val="solid"/>
                </a:ln>
                <a:solidFill>
                  <a:srgbClr val="FFFF00"/>
                </a:solidFill>
              </a:rPr>
              <a:t>IoT×AI</a:t>
            </a:r>
            <a:endParaRPr kumimoji="1" lang="ja-JP" altLang="en-US" sz="2800" b="1" dirty="0">
              <a:ln w="12700" cmpd="sng">
                <a:solidFill>
                  <a:schemeClr val="accent4"/>
                </a:solidFill>
                <a:prstDash val="solid"/>
              </a:ln>
              <a:solidFill>
                <a:srgbClr val="FFFF00"/>
              </a:solidFill>
            </a:endParaRPr>
          </a:p>
        </p:txBody>
      </p:sp>
      <p:sp>
        <p:nvSpPr>
          <p:cNvPr id="16" name="楕円 15">
            <a:extLst>
              <a:ext uri="{FF2B5EF4-FFF2-40B4-BE49-F238E27FC236}">
                <a16:creationId xmlns:a16="http://schemas.microsoft.com/office/drawing/2014/main" id="{271C5399-9339-4D85-9E89-441B92075C7F}"/>
              </a:ext>
            </a:extLst>
          </p:cNvPr>
          <p:cNvSpPr/>
          <p:nvPr/>
        </p:nvSpPr>
        <p:spPr>
          <a:xfrm>
            <a:off x="324484" y="3335317"/>
            <a:ext cx="2520000" cy="1211818"/>
          </a:xfrm>
          <a:prstGeom prst="ellipse">
            <a:avLst/>
          </a:prstGeom>
          <a:solidFill>
            <a:srgbClr val="B02418"/>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2800" b="1" dirty="0">
                <a:ln w="12700" cmpd="sng">
                  <a:solidFill>
                    <a:schemeClr val="accent4"/>
                  </a:solidFill>
                  <a:prstDash val="solid"/>
                </a:ln>
                <a:solidFill>
                  <a:srgbClr val="FFFF00"/>
                </a:solidFill>
              </a:rPr>
              <a:t>IoT×</a:t>
            </a:r>
            <a:r>
              <a:rPr kumimoji="1" lang="ja-JP" altLang="en-US" sz="2800" b="1" dirty="0">
                <a:ln w="12700" cmpd="sng">
                  <a:solidFill>
                    <a:schemeClr val="accent4"/>
                  </a:solidFill>
                  <a:prstDash val="solid"/>
                </a:ln>
                <a:solidFill>
                  <a:srgbClr val="FFFF00"/>
                </a:solidFill>
              </a:rPr>
              <a:t>教育</a:t>
            </a:r>
          </a:p>
        </p:txBody>
      </p:sp>
    </p:spTree>
    <p:extLst>
      <p:ext uri="{BB962C8B-B14F-4D97-AF65-F5344CB8AC3E}">
        <p14:creationId xmlns:p14="http://schemas.microsoft.com/office/powerpoint/2010/main" val="141232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1FAC18-8B8B-4EFC-AFE6-7F4E81493C9B}"/>
              </a:ext>
            </a:extLst>
          </p:cNvPr>
          <p:cNvSpPr>
            <a:spLocks noGrp="1"/>
          </p:cNvSpPr>
          <p:nvPr>
            <p:ph type="title"/>
          </p:nvPr>
        </p:nvSpPr>
        <p:spPr/>
        <p:txBody>
          <a:bodyPr/>
          <a:lstStyle/>
          <a:p>
            <a:r>
              <a:rPr kumimoji="1" lang="ja-JP" altLang="en-US" b="1" dirty="0"/>
              <a:t>選ばれたアイデア</a:t>
            </a:r>
          </a:p>
        </p:txBody>
      </p:sp>
      <p:sp>
        <p:nvSpPr>
          <p:cNvPr id="3" name="フッター プレースホルダー 2">
            <a:extLst>
              <a:ext uri="{FF2B5EF4-FFF2-40B4-BE49-F238E27FC236}">
                <a16:creationId xmlns:a16="http://schemas.microsoft.com/office/drawing/2014/main" id="{CDD6B684-01B1-483E-97E1-064F47BC70EA}"/>
              </a:ext>
            </a:extLst>
          </p:cNvPr>
          <p:cNvSpPr>
            <a:spLocks noGrp="1"/>
          </p:cNvSpPr>
          <p:nvPr>
            <p:ph type="ftr" sz="quarter" idx="11"/>
          </p:nvPr>
        </p:nvSpPr>
        <p:spPr/>
        <p:txBody>
          <a:bodyPr/>
          <a:lstStyle/>
          <a:p>
            <a:r>
              <a:rPr kumimoji="1" lang="en-US" altLang="ja-JP"/>
              <a:t>AKAI ITO</a:t>
            </a:r>
            <a:endParaRPr kumimoji="1" lang="ja-JP" altLang="en-US"/>
          </a:p>
        </p:txBody>
      </p:sp>
      <p:sp>
        <p:nvSpPr>
          <p:cNvPr id="4" name="スライド番号プレースホルダー 3">
            <a:extLst>
              <a:ext uri="{FF2B5EF4-FFF2-40B4-BE49-F238E27FC236}">
                <a16:creationId xmlns:a16="http://schemas.microsoft.com/office/drawing/2014/main" id="{88C49F7A-CEA9-4B9C-812B-D066F50E4460}"/>
              </a:ext>
            </a:extLst>
          </p:cNvPr>
          <p:cNvSpPr>
            <a:spLocks noGrp="1"/>
          </p:cNvSpPr>
          <p:nvPr>
            <p:ph type="sldNum" sz="quarter" idx="12"/>
          </p:nvPr>
        </p:nvSpPr>
        <p:spPr/>
        <p:txBody>
          <a:bodyPr/>
          <a:lstStyle/>
          <a:p>
            <a:fld id="{9E02999F-6EC4-4AA7-AD71-70C5558F1A5F}" type="slidenum">
              <a:rPr kumimoji="1" lang="ja-JP" altLang="en-US" smtClean="0"/>
              <a:t>7</a:t>
            </a:fld>
            <a:endParaRPr kumimoji="1" lang="ja-JP" altLang="en-US"/>
          </a:p>
        </p:txBody>
      </p:sp>
      <p:sp>
        <p:nvSpPr>
          <p:cNvPr id="6" name="楕円 5">
            <a:extLst>
              <a:ext uri="{FF2B5EF4-FFF2-40B4-BE49-F238E27FC236}">
                <a16:creationId xmlns:a16="http://schemas.microsoft.com/office/drawing/2014/main" id="{0EB78567-A230-49C8-9504-5CBFF8E74D6E}"/>
              </a:ext>
            </a:extLst>
          </p:cNvPr>
          <p:cNvSpPr/>
          <p:nvPr/>
        </p:nvSpPr>
        <p:spPr>
          <a:xfrm>
            <a:off x="838200" y="2262523"/>
            <a:ext cx="3706091" cy="2332954"/>
          </a:xfrm>
          <a:prstGeom prst="ellipse">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wrap="none" lIns="0" tIns="0" rIns="0" bIns="0" rtlCol="0" anchor="ctr">
            <a:noAutofit/>
          </a:bodyPr>
          <a:lstStyle/>
          <a:p>
            <a:pPr algn="ctr"/>
            <a:r>
              <a:rPr kumimoji="1" lang="en-US" altLang="ja-JP" sz="6000" b="1" dirty="0">
                <a:ln w="12700" cmpd="sng">
                  <a:solidFill>
                    <a:schemeClr val="accent4"/>
                  </a:solidFill>
                  <a:prstDash val="solid"/>
                </a:ln>
                <a:solidFill>
                  <a:srgbClr val="FFFF00"/>
                </a:solidFill>
              </a:rPr>
              <a:t>IoT×</a:t>
            </a:r>
            <a:r>
              <a:rPr lang="ja-JP" altLang="en-US" sz="6000" b="1" dirty="0">
                <a:ln w="12700" cmpd="sng">
                  <a:solidFill>
                    <a:schemeClr val="accent4"/>
                  </a:solidFill>
                  <a:prstDash val="solid"/>
                </a:ln>
                <a:solidFill>
                  <a:srgbClr val="FFFF00"/>
                </a:solidFill>
              </a:rPr>
              <a:t>農業</a:t>
            </a:r>
            <a:endParaRPr kumimoji="1" lang="ja-JP" altLang="en-US" sz="6000" b="1" dirty="0">
              <a:ln w="12700" cmpd="sng">
                <a:solidFill>
                  <a:schemeClr val="accent4"/>
                </a:solidFill>
                <a:prstDash val="solid"/>
              </a:ln>
              <a:solidFill>
                <a:srgbClr val="FFFF00"/>
              </a:solidFill>
            </a:endParaRPr>
          </a:p>
        </p:txBody>
      </p:sp>
      <p:sp>
        <p:nvSpPr>
          <p:cNvPr id="7" name="テキスト ボックス 6">
            <a:extLst>
              <a:ext uri="{FF2B5EF4-FFF2-40B4-BE49-F238E27FC236}">
                <a16:creationId xmlns:a16="http://schemas.microsoft.com/office/drawing/2014/main" id="{9FA9D997-ED56-4110-90E4-8D44149E3929}"/>
              </a:ext>
            </a:extLst>
          </p:cNvPr>
          <p:cNvSpPr txBox="1"/>
          <p:nvPr/>
        </p:nvSpPr>
        <p:spPr>
          <a:xfrm>
            <a:off x="4620697" y="1446271"/>
            <a:ext cx="7571303" cy="3151055"/>
          </a:xfrm>
          <a:prstGeom prst="rect">
            <a:avLst/>
          </a:prstGeom>
          <a:noFill/>
        </p:spPr>
        <p:txBody>
          <a:bodyPr wrap="none" lIns="91440" tIns="45720" rIns="91440" bIns="45720" rtlCol="0" anchor="t">
            <a:spAutoFit/>
          </a:bodyPr>
          <a:lstStyle/>
          <a:p>
            <a:pPr>
              <a:lnSpc>
                <a:spcPts val="3400"/>
              </a:lnSpc>
            </a:pPr>
            <a:r>
              <a:rPr lang="ja-JP" altLang="en-US" sz="3200" dirty="0"/>
              <a:t>・農業はデジタル化すらできていない</a:t>
            </a:r>
            <a:endParaRPr lang="en-US" altLang="ja-JP" sz="3200" dirty="0"/>
          </a:p>
          <a:p>
            <a:pPr>
              <a:lnSpc>
                <a:spcPts val="3400"/>
              </a:lnSpc>
            </a:pPr>
            <a:endParaRPr lang="en-US" altLang="ja-JP" sz="3200" dirty="0"/>
          </a:p>
          <a:p>
            <a:pPr>
              <a:lnSpc>
                <a:spcPts val="3400"/>
              </a:lnSpc>
            </a:pPr>
            <a:r>
              <a:rPr lang="ja-JP" altLang="en-US" sz="3200" dirty="0"/>
              <a:t>・デジタル化による農業への若者の参入</a:t>
            </a:r>
            <a:endParaRPr lang="en-US" altLang="ja-JP" sz="3200" dirty="0"/>
          </a:p>
          <a:p>
            <a:pPr>
              <a:lnSpc>
                <a:spcPts val="3400"/>
              </a:lnSpc>
            </a:pPr>
            <a:endParaRPr lang="en-US" altLang="ja-JP" sz="3200" dirty="0"/>
          </a:p>
          <a:p>
            <a:pPr>
              <a:lnSpc>
                <a:spcPts val="3400"/>
              </a:lnSpc>
            </a:pPr>
            <a:r>
              <a:rPr kumimoji="1" lang="ja-JP" altLang="en-US" sz="3200" dirty="0"/>
              <a:t>・世界中でブームになっている日本食</a:t>
            </a:r>
          </a:p>
          <a:p>
            <a:pPr>
              <a:lnSpc>
                <a:spcPts val="3400"/>
              </a:lnSpc>
            </a:pPr>
            <a:endParaRPr lang="ja-JP" altLang="en-US" sz="3200" dirty="0">
              <a:ea typeface="游ゴシック"/>
            </a:endParaRPr>
          </a:p>
          <a:p>
            <a:pPr>
              <a:lnSpc>
                <a:spcPts val="3400"/>
              </a:lnSpc>
            </a:pPr>
            <a:r>
              <a:rPr lang="ja-JP" altLang="en-US" sz="3200" dirty="0">
                <a:ea typeface="游ゴシック"/>
              </a:rPr>
              <a:t>・農家の人手不足</a:t>
            </a:r>
          </a:p>
        </p:txBody>
      </p:sp>
      <p:sp>
        <p:nvSpPr>
          <p:cNvPr id="10" name="テキスト ボックス 9">
            <a:extLst>
              <a:ext uri="{FF2B5EF4-FFF2-40B4-BE49-F238E27FC236}">
                <a16:creationId xmlns:a16="http://schemas.microsoft.com/office/drawing/2014/main" id="{6ADA99F7-9B6F-4501-8256-798B26B99796}"/>
              </a:ext>
            </a:extLst>
          </p:cNvPr>
          <p:cNvSpPr txBox="1"/>
          <p:nvPr/>
        </p:nvSpPr>
        <p:spPr>
          <a:xfrm>
            <a:off x="4791362" y="4768952"/>
            <a:ext cx="5784274" cy="707886"/>
          </a:xfrm>
          <a:prstGeom prst="rect">
            <a:avLst/>
          </a:prstGeom>
          <a:solidFill>
            <a:srgbClr val="B02418"/>
          </a:solidFill>
        </p:spPr>
        <p:style>
          <a:lnRef idx="1">
            <a:schemeClr val="accent2"/>
          </a:lnRef>
          <a:fillRef idx="3">
            <a:schemeClr val="accent2"/>
          </a:fillRef>
          <a:effectRef idx="2">
            <a:schemeClr val="accent2"/>
          </a:effectRef>
          <a:fontRef idx="minor">
            <a:schemeClr val="lt1"/>
          </a:fontRef>
        </p:style>
        <p:txBody>
          <a:bodyPr wrap="square">
            <a:spAutoFit/>
          </a:bodyPr>
          <a:lstStyle/>
          <a:p>
            <a:r>
              <a:rPr lang="ja-JP" altLang="en-US" sz="4000" dirty="0"/>
              <a:t>⇒超ビジネスチャンス</a:t>
            </a:r>
            <a:r>
              <a:rPr lang="en-US" altLang="ja-JP" sz="4000" dirty="0"/>
              <a:t>?!</a:t>
            </a:r>
          </a:p>
        </p:txBody>
      </p:sp>
    </p:spTree>
    <p:extLst>
      <p:ext uri="{BB962C8B-B14F-4D97-AF65-F5344CB8AC3E}">
        <p14:creationId xmlns:p14="http://schemas.microsoft.com/office/powerpoint/2010/main" val="272236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B54E3-522C-419E-A3D2-B07B97328678}"/>
              </a:ext>
            </a:extLst>
          </p:cNvPr>
          <p:cNvSpPr>
            <a:spLocks noGrp="1"/>
          </p:cNvSpPr>
          <p:nvPr>
            <p:ph type="ctrTitle"/>
          </p:nvPr>
        </p:nvSpPr>
        <p:spPr/>
        <p:txBody>
          <a:bodyPr/>
          <a:lstStyle/>
          <a:p>
            <a:r>
              <a:rPr kumimoji="1" lang="ja-JP" altLang="en-US"/>
              <a:t>課題の定義</a:t>
            </a:r>
          </a:p>
        </p:txBody>
      </p:sp>
      <p:sp>
        <p:nvSpPr>
          <p:cNvPr id="3" name="字幕 2">
            <a:extLst>
              <a:ext uri="{FF2B5EF4-FFF2-40B4-BE49-F238E27FC236}">
                <a16:creationId xmlns:a16="http://schemas.microsoft.com/office/drawing/2014/main" id="{3580FEB4-3FC6-49BE-A87A-A2EC9A2EE99E}"/>
              </a:ext>
            </a:extLst>
          </p:cNvPr>
          <p:cNvSpPr>
            <a:spLocks noGrp="1"/>
          </p:cNvSpPr>
          <p:nvPr>
            <p:ph type="subTitle" idx="1"/>
          </p:nvPr>
        </p:nvSpPr>
        <p:spPr/>
        <p:txBody>
          <a:bodyPr/>
          <a:lstStyle/>
          <a:p>
            <a:r>
              <a:rPr kumimoji="1" lang="ja-JP" altLang="en-US" dirty="0"/>
              <a:t>日本の農業における課題</a:t>
            </a:r>
          </a:p>
        </p:txBody>
      </p:sp>
      <p:sp>
        <p:nvSpPr>
          <p:cNvPr id="4" name="スライド番号プレースホルダー 3">
            <a:extLst>
              <a:ext uri="{FF2B5EF4-FFF2-40B4-BE49-F238E27FC236}">
                <a16:creationId xmlns:a16="http://schemas.microsoft.com/office/drawing/2014/main" id="{F5A685DB-1065-4AAB-81DA-BC95B696F743}"/>
              </a:ext>
            </a:extLst>
          </p:cNvPr>
          <p:cNvSpPr>
            <a:spLocks noGrp="1"/>
          </p:cNvSpPr>
          <p:nvPr>
            <p:ph type="sldNum" sz="quarter" idx="12"/>
          </p:nvPr>
        </p:nvSpPr>
        <p:spPr/>
        <p:txBody>
          <a:bodyPr/>
          <a:lstStyle/>
          <a:p>
            <a:fld id="{9E02999F-6EC4-4AA7-AD71-70C5558F1A5F}" type="slidenum">
              <a:rPr kumimoji="1" lang="ja-JP" altLang="en-US" smtClean="0"/>
              <a:t>8</a:t>
            </a:fld>
            <a:endParaRPr kumimoji="1" lang="ja-JP" altLang="en-US"/>
          </a:p>
        </p:txBody>
      </p:sp>
      <p:sp>
        <p:nvSpPr>
          <p:cNvPr id="5" name="フッター プレースホルダー 4">
            <a:extLst>
              <a:ext uri="{FF2B5EF4-FFF2-40B4-BE49-F238E27FC236}">
                <a16:creationId xmlns:a16="http://schemas.microsoft.com/office/drawing/2014/main" id="{BCF32B22-D877-416D-9123-09FBADA16E10}"/>
              </a:ext>
            </a:extLst>
          </p:cNvPr>
          <p:cNvSpPr>
            <a:spLocks noGrp="1"/>
          </p:cNvSpPr>
          <p:nvPr>
            <p:ph type="ftr" sz="quarter" idx="11"/>
          </p:nvPr>
        </p:nvSpPr>
        <p:spPr>
          <a:xfrm>
            <a:off x="123825" y="6356350"/>
            <a:ext cx="2809875" cy="365125"/>
          </a:xfrm>
        </p:spPr>
        <p:txBody>
          <a:bodyPr/>
          <a:lstStyle/>
          <a:p>
            <a:r>
              <a:rPr kumimoji="1" lang="en-US" altLang="ja-JP"/>
              <a:t>AKAI ITO</a:t>
            </a:r>
            <a:endParaRPr kumimoji="1" lang="ja-JP" altLang="en-US"/>
          </a:p>
        </p:txBody>
      </p:sp>
    </p:spTree>
    <p:extLst>
      <p:ext uri="{BB962C8B-B14F-4D97-AF65-F5344CB8AC3E}">
        <p14:creationId xmlns:p14="http://schemas.microsoft.com/office/powerpoint/2010/main" val="138273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6658F1-4C98-4807-BACA-D39EDB4C2972}"/>
              </a:ext>
            </a:extLst>
          </p:cNvPr>
          <p:cNvSpPr>
            <a:spLocks noGrp="1"/>
          </p:cNvSpPr>
          <p:nvPr>
            <p:ph type="title"/>
          </p:nvPr>
        </p:nvSpPr>
        <p:spPr>
          <a:xfrm>
            <a:off x="838200" y="365125"/>
            <a:ext cx="4382636" cy="1348309"/>
          </a:xfrm>
        </p:spPr>
        <p:txBody>
          <a:bodyPr/>
          <a:lstStyle/>
          <a:p>
            <a:r>
              <a:rPr lang="ja-JP" altLang="en-US">
                <a:ea typeface="游ゴシック Light"/>
              </a:rPr>
              <a:t>課題の定義</a:t>
            </a:r>
          </a:p>
        </p:txBody>
      </p:sp>
      <p:sp>
        <p:nvSpPr>
          <p:cNvPr id="4" name="フッター プレースホルダー 3">
            <a:extLst>
              <a:ext uri="{FF2B5EF4-FFF2-40B4-BE49-F238E27FC236}">
                <a16:creationId xmlns:a16="http://schemas.microsoft.com/office/drawing/2014/main" id="{1CE09309-B67A-452E-88C2-5FDC72A26A25}"/>
              </a:ext>
            </a:extLst>
          </p:cNvPr>
          <p:cNvSpPr>
            <a:spLocks noGrp="1"/>
          </p:cNvSpPr>
          <p:nvPr>
            <p:ph type="ftr" sz="quarter" idx="10"/>
          </p:nvPr>
        </p:nvSpPr>
        <p:spPr/>
        <p:txBody>
          <a:bodyPr/>
          <a:lstStyle/>
          <a:p>
            <a:r>
              <a:rPr kumimoji="1" lang="en-US" altLang="ja-JP"/>
              <a:t>AKAI ITO</a:t>
            </a:r>
            <a:endParaRPr kumimoji="1" lang="ja-JP" altLang="en-US"/>
          </a:p>
        </p:txBody>
      </p:sp>
      <p:sp>
        <p:nvSpPr>
          <p:cNvPr id="5" name="スライド番号プレースホルダー 4">
            <a:extLst>
              <a:ext uri="{FF2B5EF4-FFF2-40B4-BE49-F238E27FC236}">
                <a16:creationId xmlns:a16="http://schemas.microsoft.com/office/drawing/2014/main" id="{CAA7559A-29F9-45FD-A851-D20AF04982F2}"/>
              </a:ext>
            </a:extLst>
          </p:cNvPr>
          <p:cNvSpPr>
            <a:spLocks noGrp="1"/>
          </p:cNvSpPr>
          <p:nvPr>
            <p:ph type="sldNum" sz="quarter" idx="11"/>
          </p:nvPr>
        </p:nvSpPr>
        <p:spPr/>
        <p:txBody>
          <a:bodyPr/>
          <a:lstStyle/>
          <a:p>
            <a:fld id="{9E02999F-6EC4-4AA7-AD71-70C5558F1A5F}" type="slidenum">
              <a:rPr kumimoji="1" lang="ja-JP" altLang="en-US" smtClean="0"/>
              <a:t>9</a:t>
            </a:fld>
            <a:endParaRPr kumimoji="1" lang="ja-JP" altLang="en-US"/>
          </a:p>
        </p:txBody>
      </p:sp>
      <p:graphicFrame>
        <p:nvGraphicFramePr>
          <p:cNvPr id="8" name="Content Placeholder 7">
            <a:extLst>
              <a:ext uri="{FF2B5EF4-FFF2-40B4-BE49-F238E27FC236}">
                <a16:creationId xmlns:a16="http://schemas.microsoft.com/office/drawing/2014/main" id="{19C1874F-1FF5-4658-A4BF-F042DDBF062A}"/>
              </a:ext>
            </a:extLst>
          </p:cNvPr>
          <p:cNvGraphicFramePr>
            <a:graphicFrameLocks noGrp="1"/>
          </p:cNvGraphicFramePr>
          <p:nvPr>
            <p:ph idx="1"/>
            <p:extLst>
              <p:ext uri="{D42A27DB-BD31-4B8C-83A1-F6EECF244321}">
                <p14:modId xmlns:p14="http://schemas.microsoft.com/office/powerpoint/2010/main" val="1542836912"/>
              </p:ext>
            </p:extLst>
          </p:nvPr>
        </p:nvGraphicFramePr>
        <p:xfrm>
          <a:off x="718867" y="1567132"/>
          <a:ext cx="10515598" cy="2732175"/>
        </p:xfrm>
        <a:graphic>
          <a:graphicData uri="http://schemas.openxmlformats.org/drawingml/2006/table">
            <a:tbl>
              <a:tblPr firstRow="1" bandRow="1">
                <a:tableStyleId>{5C22544A-7EE6-4342-B048-85BDC9FD1C3A}</a:tableStyleId>
              </a:tblPr>
              <a:tblGrid>
                <a:gridCol w="1963270">
                  <a:extLst>
                    <a:ext uri="{9D8B030D-6E8A-4147-A177-3AD203B41FA5}">
                      <a16:colId xmlns:a16="http://schemas.microsoft.com/office/drawing/2014/main" val="551240402"/>
                    </a:ext>
                  </a:extLst>
                </a:gridCol>
                <a:gridCol w="1425388">
                  <a:extLst>
                    <a:ext uri="{9D8B030D-6E8A-4147-A177-3AD203B41FA5}">
                      <a16:colId xmlns:a16="http://schemas.microsoft.com/office/drawing/2014/main" val="3970807181"/>
                    </a:ext>
                  </a:extLst>
                </a:gridCol>
                <a:gridCol w="1425388">
                  <a:extLst>
                    <a:ext uri="{9D8B030D-6E8A-4147-A177-3AD203B41FA5}">
                      <a16:colId xmlns:a16="http://schemas.microsoft.com/office/drawing/2014/main" val="2031739979"/>
                    </a:ext>
                  </a:extLst>
                </a:gridCol>
                <a:gridCol w="1425388">
                  <a:extLst>
                    <a:ext uri="{9D8B030D-6E8A-4147-A177-3AD203B41FA5}">
                      <a16:colId xmlns:a16="http://schemas.microsoft.com/office/drawing/2014/main" val="1634171254"/>
                    </a:ext>
                  </a:extLst>
                </a:gridCol>
                <a:gridCol w="1425388">
                  <a:extLst>
                    <a:ext uri="{9D8B030D-6E8A-4147-A177-3AD203B41FA5}">
                      <a16:colId xmlns:a16="http://schemas.microsoft.com/office/drawing/2014/main" val="2104220790"/>
                    </a:ext>
                  </a:extLst>
                </a:gridCol>
                <a:gridCol w="1425388">
                  <a:extLst>
                    <a:ext uri="{9D8B030D-6E8A-4147-A177-3AD203B41FA5}">
                      <a16:colId xmlns:a16="http://schemas.microsoft.com/office/drawing/2014/main" val="527818760"/>
                    </a:ext>
                  </a:extLst>
                </a:gridCol>
                <a:gridCol w="1425388">
                  <a:extLst>
                    <a:ext uri="{9D8B030D-6E8A-4147-A177-3AD203B41FA5}">
                      <a16:colId xmlns:a16="http://schemas.microsoft.com/office/drawing/2014/main" val="2660153647"/>
                    </a:ext>
                  </a:extLst>
                </a:gridCol>
              </a:tblGrid>
              <a:tr h="331946">
                <a:tc>
                  <a:txBody>
                    <a:bodyPr/>
                    <a:lstStyle/>
                    <a:p>
                      <a:r>
                        <a:rPr lang="en-US">
                          <a:effectLst/>
                        </a:rPr>
                        <a:t>　</a:t>
                      </a:r>
                    </a:p>
                  </a:txBody>
                  <a:tcPr marL="0" marR="0" marT="0" marB="0" anchor="ctr"/>
                </a:tc>
                <a:tc>
                  <a:txBody>
                    <a:bodyPr/>
                    <a:lstStyle/>
                    <a:p>
                      <a:r>
                        <a:rPr lang="en-US" altLang="ja-JP">
                          <a:effectLst/>
                        </a:rPr>
                        <a:t>28</a:t>
                      </a:r>
                      <a:r>
                        <a:rPr lang="ja-JP" altLang="en-US">
                          <a:effectLst/>
                        </a:rPr>
                        <a:t>年</a:t>
                      </a:r>
                    </a:p>
                  </a:txBody>
                  <a:tcPr marL="0" marR="0" marT="0" marB="0" anchor="ctr"/>
                </a:tc>
                <a:tc>
                  <a:txBody>
                    <a:bodyPr/>
                    <a:lstStyle/>
                    <a:p>
                      <a:r>
                        <a:rPr lang="en-US" altLang="ja-JP">
                          <a:effectLst/>
                        </a:rPr>
                        <a:t>29</a:t>
                      </a:r>
                      <a:r>
                        <a:rPr lang="ja-JP" altLang="en-US">
                          <a:effectLst/>
                        </a:rPr>
                        <a:t>年</a:t>
                      </a:r>
                    </a:p>
                  </a:txBody>
                  <a:tcPr marL="0" marR="0" marT="0" marB="0" anchor="ctr"/>
                </a:tc>
                <a:tc>
                  <a:txBody>
                    <a:bodyPr/>
                    <a:lstStyle/>
                    <a:p>
                      <a:r>
                        <a:rPr lang="en-US" altLang="ja-JP">
                          <a:effectLst/>
                        </a:rPr>
                        <a:t>30</a:t>
                      </a:r>
                      <a:r>
                        <a:rPr lang="ja-JP" altLang="en-US">
                          <a:effectLst/>
                        </a:rPr>
                        <a:t>年</a:t>
                      </a:r>
                    </a:p>
                  </a:txBody>
                  <a:tcPr marL="0" marR="0" marT="0" marB="0" anchor="ctr"/>
                </a:tc>
                <a:tc>
                  <a:txBody>
                    <a:bodyPr/>
                    <a:lstStyle/>
                    <a:p>
                      <a:r>
                        <a:rPr lang="en-US" altLang="ja-JP">
                          <a:effectLst/>
                        </a:rPr>
                        <a:t>31</a:t>
                      </a:r>
                      <a:r>
                        <a:rPr lang="ja-JP" altLang="en-US">
                          <a:effectLst/>
                        </a:rPr>
                        <a:t>年</a:t>
                      </a:r>
                    </a:p>
                  </a:txBody>
                  <a:tcPr marL="0" marR="0" marT="0" marB="0" anchor="ctr"/>
                </a:tc>
                <a:tc>
                  <a:txBody>
                    <a:bodyPr/>
                    <a:lstStyle/>
                    <a:p>
                      <a:r>
                        <a:rPr lang="ja-JP" altLang="en-US">
                          <a:effectLst/>
                        </a:rPr>
                        <a:t>令和</a:t>
                      </a:r>
                      <a:r>
                        <a:rPr lang="en-US" altLang="ja-JP">
                          <a:effectLst/>
                        </a:rPr>
                        <a:t>2</a:t>
                      </a:r>
                      <a:r>
                        <a:rPr lang="ja-JP" altLang="en-US">
                          <a:effectLst/>
                        </a:rPr>
                        <a:t>年</a:t>
                      </a:r>
                    </a:p>
                  </a:txBody>
                  <a:tcPr marL="0" marR="0" marT="0" marB="0" anchor="ctr"/>
                </a:tc>
                <a:tc>
                  <a:txBody>
                    <a:bodyPr/>
                    <a:lstStyle/>
                    <a:p>
                      <a:r>
                        <a:rPr lang="en-US" altLang="ja-JP">
                          <a:effectLst/>
                        </a:rPr>
                        <a:t>3</a:t>
                      </a:r>
                      <a:r>
                        <a:rPr lang="ja-JP" altLang="en-US">
                          <a:effectLst/>
                        </a:rPr>
                        <a:t>年</a:t>
                      </a:r>
                    </a:p>
                  </a:txBody>
                  <a:tcPr marL="0" marR="0" marT="0" marB="0" anchor="ctr"/>
                </a:tc>
                <a:extLst>
                  <a:ext uri="{0D108BD9-81ED-4DB2-BD59-A6C34878D82A}">
                    <a16:rowId xmlns:a16="http://schemas.microsoft.com/office/drawing/2014/main" val="3725938690"/>
                  </a:ext>
                </a:extLst>
              </a:tr>
              <a:tr h="357480">
                <a:tc>
                  <a:txBody>
                    <a:bodyPr/>
                    <a:lstStyle/>
                    <a:p>
                      <a:r>
                        <a:rPr lang="ja-JP" altLang="en-US">
                          <a:effectLst/>
                        </a:rPr>
                        <a:t>農業従事者</a:t>
                      </a:r>
                    </a:p>
                  </a:txBody>
                  <a:tcPr marL="0" marR="0" marT="0" marB="0" anchor="ctr"/>
                </a:tc>
                <a:tc>
                  <a:txBody>
                    <a:bodyPr/>
                    <a:lstStyle/>
                    <a:p>
                      <a:pPr algn="r"/>
                      <a:r>
                        <a:rPr lang="en-US" sz="2000">
                          <a:solidFill>
                            <a:srgbClr val="FF0000"/>
                          </a:solidFill>
                          <a:effectLst/>
                        </a:rPr>
                        <a:t>175.7</a:t>
                      </a:r>
                    </a:p>
                  </a:txBody>
                  <a:tcPr marL="0" marR="0" marT="0" marB="0" anchor="ctr"/>
                </a:tc>
                <a:tc>
                  <a:txBody>
                    <a:bodyPr/>
                    <a:lstStyle/>
                    <a:p>
                      <a:pPr algn="r"/>
                      <a:r>
                        <a:rPr lang="en-US" sz="2000">
                          <a:solidFill>
                            <a:srgbClr val="FF0000"/>
                          </a:solidFill>
                          <a:effectLst/>
                        </a:rPr>
                        <a:t>158.6</a:t>
                      </a:r>
                    </a:p>
                  </a:txBody>
                  <a:tcPr marL="0" marR="0" marT="0" marB="0" anchor="ctr"/>
                </a:tc>
                <a:tc>
                  <a:txBody>
                    <a:bodyPr/>
                    <a:lstStyle/>
                    <a:p>
                      <a:pPr algn="r"/>
                      <a:r>
                        <a:rPr lang="en-US" sz="2000">
                          <a:solidFill>
                            <a:srgbClr val="FF0000"/>
                          </a:solidFill>
                          <a:effectLst/>
                        </a:rPr>
                        <a:t>150.7</a:t>
                      </a:r>
                    </a:p>
                  </a:txBody>
                  <a:tcPr marL="0" marR="0" marT="0" marB="0" anchor="ctr"/>
                </a:tc>
                <a:tc>
                  <a:txBody>
                    <a:bodyPr/>
                    <a:lstStyle/>
                    <a:p>
                      <a:pPr algn="r"/>
                      <a:r>
                        <a:rPr lang="en-US" sz="2000">
                          <a:solidFill>
                            <a:srgbClr val="FF0000"/>
                          </a:solidFill>
                          <a:effectLst/>
                        </a:rPr>
                        <a:t>145.1</a:t>
                      </a:r>
                    </a:p>
                  </a:txBody>
                  <a:tcPr marL="0" marR="0" marT="0" marB="0" anchor="ctr"/>
                </a:tc>
                <a:tc>
                  <a:txBody>
                    <a:bodyPr/>
                    <a:lstStyle/>
                    <a:p>
                      <a:pPr algn="r"/>
                      <a:r>
                        <a:rPr lang="en-US" sz="2000">
                          <a:solidFill>
                            <a:srgbClr val="FF0000"/>
                          </a:solidFill>
                          <a:effectLst/>
                        </a:rPr>
                        <a:t>136.3</a:t>
                      </a:r>
                    </a:p>
                  </a:txBody>
                  <a:tcPr marL="0" marR="0" marT="0" marB="0" anchor="ctr"/>
                </a:tc>
                <a:tc>
                  <a:txBody>
                    <a:bodyPr/>
                    <a:lstStyle/>
                    <a:p>
                      <a:pPr algn="r"/>
                      <a:r>
                        <a:rPr lang="en-US" sz="2000">
                          <a:solidFill>
                            <a:srgbClr val="FF0000"/>
                          </a:solidFill>
                          <a:effectLst/>
                        </a:rPr>
                        <a:t>130.2</a:t>
                      </a:r>
                    </a:p>
                  </a:txBody>
                  <a:tcPr marL="0" marR="0" marT="0" marB="0" anchor="ctr"/>
                </a:tc>
                <a:extLst>
                  <a:ext uri="{0D108BD9-81ED-4DB2-BD59-A6C34878D82A}">
                    <a16:rowId xmlns:a16="http://schemas.microsoft.com/office/drawing/2014/main" val="2881355906"/>
                  </a:ext>
                </a:extLst>
              </a:tr>
              <a:tr h="331946">
                <a:tc>
                  <a:txBody>
                    <a:bodyPr/>
                    <a:lstStyle/>
                    <a:p>
                      <a:r>
                        <a:rPr lang="ja-JP" altLang="en-US">
                          <a:effectLst/>
                        </a:rPr>
                        <a:t>うち女性</a:t>
                      </a:r>
                    </a:p>
                  </a:txBody>
                  <a:tcPr marL="0" marR="0" marT="0" marB="0" anchor="ctr"/>
                </a:tc>
                <a:tc>
                  <a:txBody>
                    <a:bodyPr/>
                    <a:lstStyle/>
                    <a:p>
                      <a:pPr algn="r"/>
                      <a:r>
                        <a:rPr lang="en-US">
                          <a:effectLst/>
                        </a:rPr>
                        <a:t>75.1</a:t>
                      </a:r>
                    </a:p>
                  </a:txBody>
                  <a:tcPr marL="0" marR="0" marT="0" marB="0" anchor="ctr"/>
                </a:tc>
                <a:tc>
                  <a:txBody>
                    <a:bodyPr/>
                    <a:lstStyle/>
                    <a:p>
                      <a:pPr algn="r"/>
                      <a:r>
                        <a:rPr lang="en-US">
                          <a:effectLst/>
                        </a:rPr>
                        <a:t>65.6</a:t>
                      </a:r>
                    </a:p>
                  </a:txBody>
                  <a:tcPr marL="0" marR="0" marT="0" marB="0" anchor="ctr"/>
                </a:tc>
                <a:tc>
                  <a:txBody>
                    <a:bodyPr/>
                    <a:lstStyle/>
                    <a:p>
                      <a:pPr algn="r"/>
                      <a:r>
                        <a:rPr lang="en-US">
                          <a:effectLst/>
                        </a:rPr>
                        <a:t>61.9</a:t>
                      </a:r>
                    </a:p>
                  </a:txBody>
                  <a:tcPr marL="0" marR="0" marT="0" marB="0" anchor="ctr"/>
                </a:tc>
                <a:tc>
                  <a:txBody>
                    <a:bodyPr/>
                    <a:lstStyle/>
                    <a:p>
                      <a:pPr algn="r"/>
                      <a:r>
                        <a:rPr lang="en-US">
                          <a:effectLst/>
                        </a:rPr>
                        <a:t>58.6</a:t>
                      </a:r>
                    </a:p>
                  </a:txBody>
                  <a:tcPr marL="0" marR="0" marT="0" marB="0" anchor="ctr"/>
                </a:tc>
                <a:tc>
                  <a:txBody>
                    <a:bodyPr/>
                    <a:lstStyle/>
                    <a:p>
                      <a:pPr algn="r"/>
                      <a:r>
                        <a:rPr lang="en-US">
                          <a:effectLst/>
                        </a:rPr>
                        <a:t>54.1</a:t>
                      </a:r>
                    </a:p>
                  </a:txBody>
                  <a:tcPr marL="0" marR="0" marT="0" marB="0" anchor="ctr"/>
                </a:tc>
                <a:tc>
                  <a:txBody>
                    <a:bodyPr/>
                    <a:lstStyle/>
                    <a:p>
                      <a:pPr algn="r"/>
                      <a:r>
                        <a:rPr lang="en-US">
                          <a:effectLst/>
                        </a:rPr>
                        <a:t>51.2</a:t>
                      </a:r>
                    </a:p>
                  </a:txBody>
                  <a:tcPr marL="0" marR="0" marT="0" marB="0" anchor="ctr"/>
                </a:tc>
                <a:extLst>
                  <a:ext uri="{0D108BD9-81ED-4DB2-BD59-A6C34878D82A}">
                    <a16:rowId xmlns:a16="http://schemas.microsoft.com/office/drawing/2014/main" val="1157328975"/>
                  </a:ext>
                </a:extLst>
              </a:tr>
              <a:tr h="306414">
                <a:tc>
                  <a:txBody>
                    <a:bodyPr/>
                    <a:lstStyle/>
                    <a:p>
                      <a:r>
                        <a:rPr lang="ja-JP" altLang="en-US">
                          <a:effectLst/>
                        </a:rPr>
                        <a:t>うち</a:t>
                      </a:r>
                      <a:r>
                        <a:rPr lang="en-US" altLang="ja-JP">
                          <a:effectLst/>
                        </a:rPr>
                        <a:t>65</a:t>
                      </a:r>
                      <a:r>
                        <a:rPr lang="ja-JP" altLang="en-US">
                          <a:effectLst/>
                        </a:rPr>
                        <a:t>歳以上</a:t>
                      </a:r>
                    </a:p>
                  </a:txBody>
                  <a:tcPr marL="0" marR="0" marT="0" marB="0" anchor="ctr"/>
                </a:tc>
                <a:tc>
                  <a:txBody>
                    <a:bodyPr/>
                    <a:lstStyle/>
                    <a:p>
                      <a:pPr algn="r"/>
                      <a:r>
                        <a:rPr lang="en-US">
                          <a:effectLst/>
                        </a:rPr>
                        <a:t>114</a:t>
                      </a:r>
                    </a:p>
                  </a:txBody>
                  <a:tcPr marL="0" marR="0" marT="0" marB="0" anchor="ctr"/>
                </a:tc>
                <a:tc>
                  <a:txBody>
                    <a:bodyPr/>
                    <a:lstStyle/>
                    <a:p>
                      <a:pPr algn="r"/>
                      <a:r>
                        <a:rPr lang="en-US">
                          <a:effectLst/>
                        </a:rPr>
                        <a:t>103.1</a:t>
                      </a:r>
                    </a:p>
                  </a:txBody>
                  <a:tcPr marL="0" marR="0" marT="0" marB="0" anchor="ctr"/>
                </a:tc>
                <a:tc>
                  <a:txBody>
                    <a:bodyPr/>
                    <a:lstStyle/>
                    <a:p>
                      <a:pPr algn="r"/>
                      <a:r>
                        <a:rPr lang="en-US">
                          <a:effectLst/>
                        </a:rPr>
                        <a:t>100.1</a:t>
                      </a:r>
                    </a:p>
                  </a:txBody>
                  <a:tcPr marL="0" marR="0" marT="0" marB="0" anchor="ctr"/>
                </a:tc>
                <a:tc>
                  <a:txBody>
                    <a:bodyPr/>
                    <a:lstStyle/>
                    <a:p>
                      <a:pPr algn="r"/>
                      <a:r>
                        <a:rPr lang="en-US">
                          <a:effectLst/>
                        </a:rPr>
                        <a:t>98.7</a:t>
                      </a:r>
                    </a:p>
                  </a:txBody>
                  <a:tcPr marL="0" marR="0" marT="0" marB="0" anchor="ctr"/>
                </a:tc>
                <a:tc>
                  <a:txBody>
                    <a:bodyPr/>
                    <a:lstStyle/>
                    <a:p>
                      <a:pPr algn="r"/>
                      <a:r>
                        <a:rPr lang="en-US">
                          <a:effectLst/>
                        </a:rPr>
                        <a:t>94.9</a:t>
                      </a:r>
                    </a:p>
                  </a:txBody>
                  <a:tcPr marL="0" marR="0" marT="0" marB="0" anchor="ctr"/>
                </a:tc>
                <a:tc>
                  <a:txBody>
                    <a:bodyPr/>
                    <a:lstStyle/>
                    <a:p>
                      <a:pPr algn="r"/>
                      <a:r>
                        <a:rPr lang="en-US">
                          <a:effectLst/>
                        </a:rPr>
                        <a:t>90.5</a:t>
                      </a:r>
                    </a:p>
                  </a:txBody>
                  <a:tcPr marL="0" marR="0" marT="0" marB="0" anchor="ctr"/>
                </a:tc>
                <a:extLst>
                  <a:ext uri="{0D108BD9-81ED-4DB2-BD59-A6C34878D82A}">
                    <a16:rowId xmlns:a16="http://schemas.microsoft.com/office/drawing/2014/main" val="1094316892"/>
                  </a:ext>
                </a:extLst>
              </a:tr>
              <a:tr h="306414">
                <a:tc>
                  <a:txBody>
                    <a:bodyPr/>
                    <a:lstStyle/>
                    <a:p>
                      <a:r>
                        <a:rPr lang="ja-JP" altLang="en-US">
                          <a:effectLst/>
                        </a:rPr>
                        <a:t>平均年齢</a:t>
                      </a:r>
                    </a:p>
                  </a:txBody>
                  <a:tcPr marL="0" marR="0" marT="0" marB="0" anchor="ctr"/>
                </a:tc>
                <a:tc>
                  <a:txBody>
                    <a:bodyPr/>
                    <a:lstStyle/>
                    <a:p>
                      <a:pPr algn="r"/>
                      <a:r>
                        <a:rPr lang="en-US">
                          <a:effectLst/>
                        </a:rPr>
                        <a:t>67.1</a:t>
                      </a:r>
                    </a:p>
                  </a:txBody>
                  <a:tcPr marL="0" marR="0" marT="0" marB="0" anchor="ctr"/>
                </a:tc>
                <a:tc>
                  <a:txBody>
                    <a:bodyPr/>
                    <a:lstStyle/>
                    <a:p>
                      <a:pPr algn="r"/>
                      <a:r>
                        <a:rPr lang="en-US">
                          <a:effectLst/>
                        </a:rPr>
                        <a:t>66.8</a:t>
                      </a:r>
                    </a:p>
                  </a:txBody>
                  <a:tcPr marL="0" marR="0" marT="0" marB="0" anchor="ctr"/>
                </a:tc>
                <a:tc>
                  <a:txBody>
                    <a:bodyPr/>
                    <a:lstStyle/>
                    <a:p>
                      <a:pPr algn="r"/>
                      <a:r>
                        <a:rPr lang="en-US">
                          <a:effectLst/>
                        </a:rPr>
                        <a:t>66.6</a:t>
                      </a:r>
                    </a:p>
                  </a:txBody>
                  <a:tcPr marL="0" marR="0" marT="0" marB="0" anchor="ctr"/>
                </a:tc>
                <a:tc>
                  <a:txBody>
                    <a:bodyPr/>
                    <a:lstStyle/>
                    <a:p>
                      <a:pPr algn="r"/>
                      <a:r>
                        <a:rPr lang="en-US">
                          <a:effectLst/>
                        </a:rPr>
                        <a:t>66.6</a:t>
                      </a:r>
                    </a:p>
                  </a:txBody>
                  <a:tcPr marL="0" marR="0" marT="0" marB="0" anchor="ctr"/>
                </a:tc>
                <a:tc>
                  <a:txBody>
                    <a:bodyPr/>
                    <a:lstStyle/>
                    <a:p>
                      <a:pPr algn="r"/>
                      <a:r>
                        <a:rPr lang="en-US">
                          <a:effectLst/>
                        </a:rPr>
                        <a:t>67.8</a:t>
                      </a:r>
                    </a:p>
                  </a:txBody>
                  <a:tcPr marL="0" marR="0" marT="0" marB="0" anchor="ctr"/>
                </a:tc>
                <a:tc>
                  <a:txBody>
                    <a:bodyPr/>
                    <a:lstStyle/>
                    <a:p>
                      <a:r>
                        <a:rPr lang="en-US">
                          <a:effectLst/>
                        </a:rPr>
                        <a:t>　</a:t>
                      </a:r>
                    </a:p>
                  </a:txBody>
                  <a:tcPr marL="0" marR="0" marT="0" marB="0" anchor="ctr"/>
                </a:tc>
                <a:extLst>
                  <a:ext uri="{0D108BD9-81ED-4DB2-BD59-A6C34878D82A}">
                    <a16:rowId xmlns:a16="http://schemas.microsoft.com/office/drawing/2014/main" val="384377965"/>
                  </a:ext>
                </a:extLst>
              </a:tr>
              <a:tr h="383015">
                <a:tc>
                  <a:txBody>
                    <a:bodyPr/>
                    <a:lstStyle/>
                    <a:p>
                      <a:r>
                        <a:rPr lang="ja-JP" altLang="en-US">
                          <a:effectLst/>
                        </a:rPr>
                        <a:t>人口減少率</a:t>
                      </a:r>
                    </a:p>
                  </a:txBody>
                  <a:tcPr marL="0" marR="0" marT="0" marB="0" anchor="ctr"/>
                </a:tc>
                <a:tc>
                  <a:txBody>
                    <a:bodyPr/>
                    <a:lstStyle/>
                    <a:p>
                      <a:r>
                        <a:rPr lang="en-US">
                          <a:effectLst/>
                        </a:rPr>
                        <a:t>　</a:t>
                      </a:r>
                    </a:p>
                  </a:txBody>
                  <a:tcPr marL="0" marR="0" marT="0" marB="0" anchor="ctr"/>
                </a:tc>
                <a:tc>
                  <a:txBody>
                    <a:bodyPr/>
                    <a:lstStyle/>
                    <a:p>
                      <a:pPr algn="r"/>
                      <a:r>
                        <a:rPr lang="en-US" sz="2000">
                          <a:solidFill>
                            <a:srgbClr val="FF0000"/>
                          </a:solidFill>
                          <a:effectLst/>
                        </a:rPr>
                        <a:t>-9.7%</a:t>
                      </a:r>
                    </a:p>
                  </a:txBody>
                  <a:tcPr marL="0" marR="0" marT="0" marB="0" anchor="ctr"/>
                </a:tc>
                <a:tc>
                  <a:txBody>
                    <a:bodyPr/>
                    <a:lstStyle/>
                    <a:p>
                      <a:pPr algn="r"/>
                      <a:r>
                        <a:rPr lang="en-US" sz="2000">
                          <a:solidFill>
                            <a:srgbClr val="FF0000"/>
                          </a:solidFill>
                          <a:effectLst/>
                        </a:rPr>
                        <a:t>-5.1%</a:t>
                      </a:r>
                    </a:p>
                  </a:txBody>
                  <a:tcPr marL="0" marR="0" marT="0" marB="0" anchor="ctr"/>
                </a:tc>
                <a:tc>
                  <a:txBody>
                    <a:bodyPr/>
                    <a:lstStyle/>
                    <a:p>
                      <a:pPr algn="r"/>
                      <a:r>
                        <a:rPr lang="en-US" sz="2000">
                          <a:solidFill>
                            <a:srgbClr val="FF0000"/>
                          </a:solidFill>
                          <a:effectLst/>
                        </a:rPr>
                        <a:t>-3.3%</a:t>
                      </a:r>
                    </a:p>
                  </a:txBody>
                  <a:tcPr marL="0" marR="0" marT="0" marB="0" anchor="ctr"/>
                </a:tc>
                <a:tc>
                  <a:txBody>
                    <a:bodyPr/>
                    <a:lstStyle/>
                    <a:p>
                      <a:pPr algn="r"/>
                      <a:r>
                        <a:rPr lang="en-US" sz="2000">
                          <a:solidFill>
                            <a:srgbClr val="FF0000"/>
                          </a:solidFill>
                          <a:effectLst/>
                        </a:rPr>
                        <a:t>-6.2%</a:t>
                      </a:r>
                    </a:p>
                  </a:txBody>
                  <a:tcPr marL="0" marR="0" marT="0" marB="0" anchor="ctr"/>
                </a:tc>
                <a:tc>
                  <a:txBody>
                    <a:bodyPr/>
                    <a:lstStyle/>
                    <a:p>
                      <a:pPr algn="r"/>
                      <a:r>
                        <a:rPr lang="en-US" sz="2000">
                          <a:solidFill>
                            <a:srgbClr val="FF0000"/>
                          </a:solidFill>
                          <a:effectLst/>
                        </a:rPr>
                        <a:t>-4.4%</a:t>
                      </a:r>
                    </a:p>
                  </a:txBody>
                  <a:tcPr marL="0" marR="0" marT="0" marB="0" anchor="ctr"/>
                </a:tc>
                <a:extLst>
                  <a:ext uri="{0D108BD9-81ED-4DB2-BD59-A6C34878D82A}">
                    <a16:rowId xmlns:a16="http://schemas.microsoft.com/office/drawing/2014/main" val="3018210747"/>
                  </a:ext>
                </a:extLst>
              </a:tr>
              <a:tr h="357480">
                <a:tc>
                  <a:txBody>
                    <a:bodyPr/>
                    <a:lstStyle/>
                    <a:p>
                      <a:r>
                        <a:rPr lang="en-US" altLang="ja-JP">
                          <a:effectLst/>
                        </a:rPr>
                        <a:t>65</a:t>
                      </a:r>
                      <a:r>
                        <a:rPr lang="ja-JP" altLang="en-US">
                          <a:effectLst/>
                        </a:rPr>
                        <a:t>歳以上割合</a:t>
                      </a:r>
                    </a:p>
                  </a:txBody>
                  <a:tcPr marL="0" marR="0" marT="0" marB="0" anchor="ctr"/>
                </a:tc>
                <a:tc>
                  <a:txBody>
                    <a:bodyPr/>
                    <a:lstStyle/>
                    <a:p>
                      <a:pPr algn="r"/>
                      <a:r>
                        <a:rPr lang="en-US" sz="2000">
                          <a:solidFill>
                            <a:srgbClr val="FF0000"/>
                          </a:solidFill>
                          <a:effectLst/>
                        </a:rPr>
                        <a:t>64.9%</a:t>
                      </a:r>
                    </a:p>
                  </a:txBody>
                  <a:tcPr marL="0" marR="0" marT="0" marB="0" anchor="ctr"/>
                </a:tc>
                <a:tc>
                  <a:txBody>
                    <a:bodyPr/>
                    <a:lstStyle/>
                    <a:p>
                      <a:pPr algn="r"/>
                      <a:r>
                        <a:rPr lang="en-US" sz="2000">
                          <a:solidFill>
                            <a:srgbClr val="FF0000"/>
                          </a:solidFill>
                          <a:effectLst/>
                        </a:rPr>
                        <a:t>65.0%</a:t>
                      </a:r>
                    </a:p>
                  </a:txBody>
                  <a:tcPr marL="0" marR="0" marT="0" marB="0" anchor="ctr"/>
                </a:tc>
                <a:tc>
                  <a:txBody>
                    <a:bodyPr/>
                    <a:lstStyle/>
                    <a:p>
                      <a:pPr algn="r"/>
                      <a:r>
                        <a:rPr lang="en-US" sz="2000">
                          <a:solidFill>
                            <a:srgbClr val="FF0000"/>
                          </a:solidFill>
                          <a:effectLst/>
                        </a:rPr>
                        <a:t>66.4%</a:t>
                      </a:r>
                    </a:p>
                  </a:txBody>
                  <a:tcPr marL="0" marR="0" marT="0" marB="0" anchor="ctr"/>
                </a:tc>
                <a:tc>
                  <a:txBody>
                    <a:bodyPr/>
                    <a:lstStyle/>
                    <a:p>
                      <a:pPr algn="r"/>
                      <a:r>
                        <a:rPr lang="en-US" sz="2000">
                          <a:solidFill>
                            <a:srgbClr val="FF0000"/>
                          </a:solidFill>
                          <a:effectLst/>
                        </a:rPr>
                        <a:t>68.0%</a:t>
                      </a:r>
                    </a:p>
                  </a:txBody>
                  <a:tcPr marL="0" marR="0" marT="0" marB="0" anchor="ctr"/>
                </a:tc>
                <a:tc>
                  <a:txBody>
                    <a:bodyPr/>
                    <a:lstStyle/>
                    <a:p>
                      <a:pPr algn="r"/>
                      <a:r>
                        <a:rPr lang="en-US" sz="2000">
                          <a:solidFill>
                            <a:srgbClr val="FF0000"/>
                          </a:solidFill>
                          <a:effectLst/>
                        </a:rPr>
                        <a:t>69.6%</a:t>
                      </a:r>
                    </a:p>
                  </a:txBody>
                  <a:tcPr marL="0" marR="0" marT="0" marB="0" anchor="ctr"/>
                </a:tc>
                <a:tc>
                  <a:txBody>
                    <a:bodyPr/>
                    <a:lstStyle/>
                    <a:p>
                      <a:pPr algn="r"/>
                      <a:r>
                        <a:rPr lang="en-US" sz="2000">
                          <a:solidFill>
                            <a:srgbClr val="FF0000"/>
                          </a:solidFill>
                          <a:effectLst/>
                        </a:rPr>
                        <a:t>69.5%</a:t>
                      </a:r>
                    </a:p>
                  </a:txBody>
                  <a:tcPr marL="0" marR="0" marT="0" marB="0" anchor="ctr"/>
                </a:tc>
                <a:extLst>
                  <a:ext uri="{0D108BD9-81ED-4DB2-BD59-A6C34878D82A}">
                    <a16:rowId xmlns:a16="http://schemas.microsoft.com/office/drawing/2014/main" val="1076022681"/>
                  </a:ext>
                </a:extLst>
              </a:tr>
              <a:tr h="357480">
                <a:tc gridSpan="7">
                  <a:txBody>
                    <a:bodyPr/>
                    <a:lstStyle/>
                    <a:p>
                      <a:r>
                        <a:rPr lang="ja-JP" altLang="en-US">
                          <a:effectLst/>
                        </a:rPr>
                        <a:t>出典：農林水産省「農業労働力に関する統計」</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77574734"/>
                  </a:ext>
                </a:extLst>
              </a:tr>
            </a:tbl>
          </a:graphicData>
        </a:graphic>
      </p:graphicFrame>
      <p:sp>
        <p:nvSpPr>
          <p:cNvPr id="3" name="TextBox 2">
            <a:extLst>
              <a:ext uri="{FF2B5EF4-FFF2-40B4-BE49-F238E27FC236}">
                <a16:creationId xmlns:a16="http://schemas.microsoft.com/office/drawing/2014/main" id="{3CD7CB61-F54F-41B3-9D00-7750C12D2275}"/>
              </a:ext>
            </a:extLst>
          </p:cNvPr>
          <p:cNvSpPr txBox="1"/>
          <p:nvPr/>
        </p:nvSpPr>
        <p:spPr>
          <a:xfrm>
            <a:off x="5000139" y="707051"/>
            <a:ext cx="53220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ea typeface="游ゴシック"/>
              </a:rPr>
              <a:t>現状：今の農業が抱える問題</a:t>
            </a:r>
            <a:endParaRPr lang="en-US" sz="2800">
              <a:ea typeface="游ゴシック"/>
            </a:endParaRPr>
          </a:p>
        </p:txBody>
      </p:sp>
      <p:sp>
        <p:nvSpPr>
          <p:cNvPr id="9" name="TextBox 8">
            <a:extLst>
              <a:ext uri="{FF2B5EF4-FFF2-40B4-BE49-F238E27FC236}">
                <a16:creationId xmlns:a16="http://schemas.microsoft.com/office/drawing/2014/main" id="{37DBAE2D-1E42-4709-B10A-C522B6C04FD8}"/>
              </a:ext>
            </a:extLst>
          </p:cNvPr>
          <p:cNvSpPr txBox="1"/>
          <p:nvPr/>
        </p:nvSpPr>
        <p:spPr>
          <a:xfrm>
            <a:off x="1005385" y="4314966"/>
            <a:ext cx="107726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ea typeface="游ゴシック"/>
              </a:rPr>
              <a:t>農業従事者の全体数の減少　　　　　　　　　　　食料生産力の低下、食料自給率の悪化</a:t>
            </a:r>
          </a:p>
          <a:p>
            <a:r>
              <a:rPr lang="ja-JP" altLang="en-US" sz="2000">
                <a:ea typeface="游ゴシック"/>
              </a:rPr>
              <a:t>従事者の中の高齢者の割合の増加　　　　　　　　ノウハウの消失</a:t>
            </a:r>
          </a:p>
          <a:p>
            <a:r>
              <a:rPr lang="ja-JP" altLang="en-US" sz="2000">
                <a:ea typeface="游ゴシック"/>
              </a:rPr>
              <a:t>　　　　　　　　　　　　　　　　　　　　　　　耕作放棄地の増大、国土の荒廃</a:t>
            </a:r>
            <a:endParaRPr lang="ja-JP"/>
          </a:p>
        </p:txBody>
      </p:sp>
      <p:sp>
        <p:nvSpPr>
          <p:cNvPr id="11" name="Arrow: Right 10">
            <a:extLst>
              <a:ext uri="{FF2B5EF4-FFF2-40B4-BE49-F238E27FC236}">
                <a16:creationId xmlns:a16="http://schemas.microsoft.com/office/drawing/2014/main" id="{842F7700-FE50-47A8-B7BB-4C5AA03CCB0C}"/>
              </a:ext>
            </a:extLst>
          </p:cNvPr>
          <p:cNvSpPr/>
          <p:nvPr/>
        </p:nvSpPr>
        <p:spPr>
          <a:xfrm>
            <a:off x="5308734" y="4398889"/>
            <a:ext cx="1069074" cy="568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B5BAF95-EA11-4E72-9C85-5CF85DADBC18}"/>
              </a:ext>
            </a:extLst>
          </p:cNvPr>
          <p:cNvSpPr txBox="1"/>
          <p:nvPr/>
        </p:nvSpPr>
        <p:spPr>
          <a:xfrm>
            <a:off x="9239534" y="12328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単位：万人、歳</a:t>
            </a:r>
            <a:endParaRPr lang="en-US" altLang="ja-JP">
              <a:ea typeface="游ゴシック"/>
            </a:endParaRPr>
          </a:p>
        </p:txBody>
      </p:sp>
      <p:sp>
        <p:nvSpPr>
          <p:cNvPr id="6" name="TextBox 5">
            <a:extLst>
              <a:ext uri="{FF2B5EF4-FFF2-40B4-BE49-F238E27FC236}">
                <a16:creationId xmlns:a16="http://schemas.microsoft.com/office/drawing/2014/main" id="{59FBEA29-C7A8-4774-B62A-4A79C45C3CBB}"/>
              </a:ext>
            </a:extLst>
          </p:cNvPr>
          <p:cNvSpPr txBox="1"/>
          <p:nvPr/>
        </p:nvSpPr>
        <p:spPr>
          <a:xfrm>
            <a:off x="1835823" y="513829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dirty="0">
                <a:solidFill>
                  <a:srgbClr val="FF0000"/>
                </a:solidFill>
                <a:latin typeface="Yu Gothic UI Semibold"/>
                <a:ea typeface="Yu Gothic UI Semibold"/>
              </a:rPr>
              <a:t>人手不足！！</a:t>
            </a:r>
            <a:endParaRPr lang="en-US" sz="3200" dirty="0">
              <a:solidFill>
                <a:srgbClr val="FF0000"/>
              </a:solidFill>
              <a:latin typeface="Yu Gothic UI Semibold"/>
              <a:ea typeface="Yu Gothic UI Semibold"/>
            </a:endParaRPr>
          </a:p>
        </p:txBody>
      </p:sp>
    </p:spTree>
    <p:extLst>
      <p:ext uri="{BB962C8B-B14F-4D97-AF65-F5344CB8AC3E}">
        <p14:creationId xmlns:p14="http://schemas.microsoft.com/office/powerpoint/2010/main" val="24542552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1645</Words>
  <Application>Microsoft Office PowerPoint</Application>
  <PresentationFormat>ワイド画面</PresentationFormat>
  <Paragraphs>372</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Yu Gothic UI Semibold</vt:lpstr>
      <vt:lpstr>游ゴシック</vt:lpstr>
      <vt:lpstr>游ゴシック Light</vt:lpstr>
      <vt:lpstr>Arial</vt:lpstr>
      <vt:lpstr>Monotype Corsiva</vt:lpstr>
      <vt:lpstr>Nirmala UI Semilight</vt:lpstr>
      <vt:lpstr>Office テーマ</vt:lpstr>
      <vt:lpstr>情報と文化 プレゼンコロシアム　</vt:lpstr>
      <vt:lpstr>アジェンダ</vt:lpstr>
      <vt:lpstr>アジェンダ／目次</vt:lpstr>
      <vt:lpstr>与件整理</vt:lpstr>
      <vt:lpstr>IoTで実現したい ビジネス、システム、サービス を考案する！</vt:lpstr>
      <vt:lpstr>我々の班で出たアイデア</vt:lpstr>
      <vt:lpstr>選ばれたアイデア</vt:lpstr>
      <vt:lpstr>課題の定義</vt:lpstr>
      <vt:lpstr>課題の定義</vt:lpstr>
      <vt:lpstr>課題の定義</vt:lpstr>
      <vt:lpstr>提案内容</vt:lpstr>
      <vt:lpstr>提案内容</vt:lpstr>
      <vt:lpstr>提案内容</vt:lpstr>
      <vt:lpstr>提案内容</vt:lpstr>
      <vt:lpstr>提案内容</vt:lpstr>
      <vt:lpstr>提案内容</vt:lpstr>
      <vt:lpstr>提案内容</vt:lpstr>
      <vt:lpstr>提案内容</vt:lpstr>
      <vt:lpstr>提案を採用する メリット </vt:lpstr>
      <vt:lpstr>提案を採用するメリット </vt:lpstr>
      <vt:lpstr>提案を採用するメリット</vt:lpstr>
      <vt:lpstr>提案を採用するメリット</vt:lpstr>
      <vt:lpstr>提案の詳細</vt:lpstr>
      <vt:lpstr>提案の詳細</vt:lpstr>
      <vt:lpstr>提案の詳細</vt:lpstr>
      <vt:lpstr>提案の詳細</vt:lpstr>
      <vt:lpstr>事例</vt:lpstr>
      <vt:lpstr>事例</vt:lpstr>
      <vt:lpstr>事例</vt:lpstr>
      <vt:lpstr>体制</vt:lpstr>
      <vt:lpstr>体制</vt:lpstr>
      <vt:lpstr>体制</vt:lpstr>
      <vt:lpstr>スケジュール</vt:lpstr>
      <vt:lpstr>スケジュール</vt:lpstr>
      <vt:lpstr>スケジュール</vt:lpstr>
      <vt:lpstr>費用</vt:lpstr>
      <vt:lpstr>費用(1)</vt:lpstr>
      <vt:lpstr>費用(2)</vt:lpstr>
      <vt:lpstr>シェアリング経費(試算)</vt:lpstr>
      <vt:lpstr>最後に</vt:lpstr>
      <vt:lpstr>PowerPoint プレゼンテーション</vt:lpstr>
      <vt:lpstr>参考文献</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Iwai Hayato</dc:creator>
  <cp:lastModifiedBy>Iwai Hayato</cp:lastModifiedBy>
  <cp:revision>45</cp:revision>
  <dcterms:created xsi:type="dcterms:W3CDTF">2021-11-20T14:05:28Z</dcterms:created>
  <dcterms:modified xsi:type="dcterms:W3CDTF">2022-05-16T14:23:08Z</dcterms:modified>
</cp:coreProperties>
</file>